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307" r:id="rId9"/>
    <p:sldId id="269" r:id="rId10"/>
    <p:sldId id="309" r:id="rId11"/>
    <p:sldId id="310" r:id="rId12"/>
    <p:sldId id="270" r:id="rId13"/>
    <p:sldId id="314" r:id="rId14"/>
    <p:sldId id="318" r:id="rId15"/>
    <p:sldId id="319" r:id="rId16"/>
    <p:sldId id="320" r:id="rId17"/>
    <p:sldId id="315" r:id="rId18"/>
    <p:sldId id="321" r:id="rId19"/>
    <p:sldId id="322" r:id="rId20"/>
    <p:sldId id="276" r:id="rId21"/>
    <p:sldId id="316" r:id="rId22"/>
    <p:sldId id="280" r:id="rId23"/>
    <p:sldId id="308" r:id="rId24"/>
    <p:sldId id="282" r:id="rId25"/>
    <p:sldId id="275" r:id="rId26"/>
    <p:sldId id="285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DM Sans" pitchFamily="2" charset="77"/>
      <p:regular r:id="rId33"/>
      <p:bold r:id="rId34"/>
      <p:italic r:id="rId35"/>
      <p:boldItalic r:id="rId36"/>
    </p:embeddedFont>
    <p:embeddedFont>
      <p:font typeface="DM Serif Display" pitchFamily="2" charset="0"/>
      <p:regular r:id="rId37"/>
      <p:italic r:id="rId38"/>
    </p:embeddedFont>
    <p:embeddedFont>
      <p:font typeface="Fira Sans Extra Condensed Medium" panose="020B0603050000020004" pitchFamily="34" charset="0"/>
      <p:regular r:id="rId39"/>
      <p:bold r:id="rId40"/>
      <p:italic r:id="rId41"/>
      <p:boldItalic r:id="rId42"/>
    </p:embeddedFont>
    <p:embeddedFont>
      <p:font typeface="Open Sans" panose="020B0606030504020204" pitchFamily="34" charset="0"/>
      <p:regular r:id="rId43"/>
      <p:bold r:id="rId44"/>
      <p:italic r:id="rId45"/>
      <p:boldItalic r:id="rId46"/>
    </p:embeddedFont>
    <p:embeddedFont>
      <p:font typeface="Open Sans Light" panose="020B0306030504020204" pitchFamily="3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88C3A2-F7DA-F044-A650-3165610ED35D}" v="19" dt="2022-06-17T14:48:26.789"/>
  </p1510:revLst>
</p1510:revInfo>
</file>

<file path=ppt/tableStyles.xml><?xml version="1.0" encoding="utf-8"?>
<a:tblStyleLst xmlns:a="http://schemas.openxmlformats.org/drawingml/2006/main" def="{B8965877-A008-4594-AC24-E02014C6CB21}">
  <a:tblStyle styleId="{B8965877-A008-4594-AC24-E02014C6CB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03"/>
    <p:restoredTop sz="94789"/>
  </p:normalViewPr>
  <p:slideViewPr>
    <p:cSldViewPr snapToGrid="0" snapToObjects="1">
      <p:cViewPr>
        <p:scale>
          <a:sx n="170" d="100"/>
          <a:sy n="170" d="100"/>
        </p:scale>
        <p:origin x="86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go Pinto (1200626)" userId="9bfec7c5-b1fe-4c82-abbe-2809be133c97" providerId="ADAL" clId="{7E88C3A2-F7DA-F044-A650-3165610ED35D}"/>
    <pc:docChg chg="undo custSel modSld">
      <pc:chgData name="Tiago Pinto (1200626)" userId="9bfec7c5-b1fe-4c82-abbe-2809be133c97" providerId="ADAL" clId="{7E88C3A2-F7DA-F044-A650-3165610ED35D}" dt="2022-06-17T14:48:44.029" v="809" actId="1076"/>
      <pc:docMkLst>
        <pc:docMk/>
      </pc:docMkLst>
      <pc:sldChg chg="addSp modSp">
        <pc:chgData name="Tiago Pinto (1200626)" userId="9bfec7c5-b1fe-4c82-abbe-2809be133c97" providerId="ADAL" clId="{7E88C3A2-F7DA-F044-A650-3165610ED35D}" dt="2022-06-17T14:29:47.566" v="673" actId="167"/>
        <pc:sldMkLst>
          <pc:docMk/>
          <pc:sldMk cId="0" sldId="256"/>
        </pc:sldMkLst>
        <pc:spChg chg="add mod">
          <ac:chgData name="Tiago Pinto (1200626)" userId="9bfec7c5-b1fe-4c82-abbe-2809be133c97" providerId="ADAL" clId="{7E88C3A2-F7DA-F044-A650-3165610ED35D}" dt="2022-06-17T14:29:47.566" v="673" actId="167"/>
          <ac:spMkLst>
            <pc:docMk/>
            <pc:sldMk cId="0" sldId="256"/>
            <ac:spMk id="6" creationId="{18722B0C-CBB8-2FAF-CE29-22B2800DBE97}"/>
          </ac:spMkLst>
        </pc:spChg>
      </pc:sldChg>
      <pc:sldChg chg="modSp mod">
        <pc:chgData name="Tiago Pinto (1200626)" userId="9bfec7c5-b1fe-4c82-abbe-2809be133c97" providerId="ADAL" clId="{7E88C3A2-F7DA-F044-A650-3165610ED35D}" dt="2022-06-17T14:30:41.122" v="675" actId="207"/>
        <pc:sldMkLst>
          <pc:docMk/>
          <pc:sldMk cId="0" sldId="261"/>
        </pc:sldMkLst>
        <pc:spChg chg="mod">
          <ac:chgData name="Tiago Pinto (1200626)" userId="9bfec7c5-b1fe-4c82-abbe-2809be133c97" providerId="ADAL" clId="{7E88C3A2-F7DA-F044-A650-3165610ED35D}" dt="2022-06-17T14:30:41.122" v="675" actId="207"/>
          <ac:spMkLst>
            <pc:docMk/>
            <pc:sldMk cId="0" sldId="261"/>
            <ac:spMk id="201" creationId="{00000000-0000-0000-0000-000000000000}"/>
          </ac:spMkLst>
        </pc:spChg>
      </pc:sldChg>
      <pc:sldChg chg="modSp mod">
        <pc:chgData name="Tiago Pinto (1200626)" userId="9bfec7c5-b1fe-4c82-abbe-2809be133c97" providerId="ADAL" clId="{7E88C3A2-F7DA-F044-A650-3165610ED35D}" dt="2022-06-17T14:07:49.724" v="325" actId="20577"/>
        <pc:sldMkLst>
          <pc:docMk/>
          <pc:sldMk cId="0" sldId="269"/>
        </pc:sldMkLst>
        <pc:spChg chg="mod">
          <ac:chgData name="Tiago Pinto (1200626)" userId="9bfec7c5-b1fe-4c82-abbe-2809be133c97" providerId="ADAL" clId="{7E88C3A2-F7DA-F044-A650-3165610ED35D}" dt="2022-06-17T14:07:49.724" v="325" actId="20577"/>
          <ac:spMkLst>
            <pc:docMk/>
            <pc:sldMk cId="0" sldId="269"/>
            <ac:spMk id="356" creationId="{00000000-0000-0000-0000-000000000000}"/>
          </ac:spMkLst>
        </pc:spChg>
      </pc:sldChg>
      <pc:sldChg chg="addSp delSp modSp mod setBg">
        <pc:chgData name="Tiago Pinto (1200626)" userId="9bfec7c5-b1fe-4c82-abbe-2809be133c97" providerId="ADAL" clId="{7E88C3A2-F7DA-F044-A650-3165610ED35D}" dt="2022-06-17T14:48:44.029" v="809" actId="1076"/>
        <pc:sldMkLst>
          <pc:docMk/>
          <pc:sldMk cId="0" sldId="285"/>
        </pc:sldMkLst>
        <pc:spChg chg="add del mod">
          <ac:chgData name="Tiago Pinto (1200626)" userId="9bfec7c5-b1fe-4c82-abbe-2809be133c97" providerId="ADAL" clId="{7E88C3A2-F7DA-F044-A650-3165610ED35D}" dt="2022-06-17T14:33:21.708" v="705"/>
          <ac:spMkLst>
            <pc:docMk/>
            <pc:sldMk cId="0" sldId="285"/>
            <ac:spMk id="2" creationId="{13582D96-9DF2-E7EF-6CB7-D92A90ECE83E}"/>
          </ac:spMkLst>
        </pc:spChg>
        <pc:spChg chg="add del mod">
          <ac:chgData name="Tiago Pinto (1200626)" userId="9bfec7c5-b1fe-4c82-abbe-2809be133c97" providerId="ADAL" clId="{7E88C3A2-F7DA-F044-A650-3165610ED35D}" dt="2022-06-17T14:48:29.293" v="804" actId="478"/>
          <ac:spMkLst>
            <pc:docMk/>
            <pc:sldMk cId="0" sldId="285"/>
            <ac:spMk id="19" creationId="{01D11B25-3241-BE9E-D70D-2305E8A5AE0A}"/>
          </ac:spMkLst>
        </pc:spChg>
        <pc:spChg chg="add mod">
          <ac:chgData name="Tiago Pinto (1200626)" userId="9bfec7c5-b1fe-4c82-abbe-2809be133c97" providerId="ADAL" clId="{7E88C3A2-F7DA-F044-A650-3165610ED35D}" dt="2022-06-17T14:48:44.029" v="809" actId="1076"/>
          <ac:spMkLst>
            <pc:docMk/>
            <pc:sldMk cId="0" sldId="285"/>
            <ac:spMk id="20" creationId="{2C6DEB80-8F9B-2DF8-27A0-16DFBCB7E1F8}"/>
          </ac:spMkLst>
        </pc:spChg>
        <pc:spChg chg="mod">
          <ac:chgData name="Tiago Pinto (1200626)" userId="9bfec7c5-b1fe-4c82-abbe-2809be133c97" providerId="ADAL" clId="{7E88C3A2-F7DA-F044-A650-3165610ED35D}" dt="2022-06-17T14:38:09.695" v="799" actId="20577"/>
          <ac:spMkLst>
            <pc:docMk/>
            <pc:sldMk cId="0" sldId="285"/>
            <ac:spMk id="783" creationId="{00000000-0000-0000-0000-000000000000}"/>
          </ac:spMkLst>
        </pc:spChg>
        <pc:spChg chg="mod">
          <ac:chgData name="Tiago Pinto (1200626)" userId="9bfec7c5-b1fe-4c82-abbe-2809be133c97" providerId="ADAL" clId="{7E88C3A2-F7DA-F044-A650-3165610ED35D}" dt="2022-06-17T14:32:22.218" v="683" actId="20577"/>
          <ac:spMkLst>
            <pc:docMk/>
            <pc:sldMk cId="0" sldId="285"/>
            <ac:spMk id="784" creationId="{00000000-0000-0000-0000-000000000000}"/>
          </ac:spMkLst>
        </pc:spChg>
        <pc:spChg chg="del">
          <ac:chgData name="Tiago Pinto (1200626)" userId="9bfec7c5-b1fe-4c82-abbe-2809be133c97" providerId="ADAL" clId="{7E88C3A2-F7DA-F044-A650-3165610ED35D}" dt="2022-06-17T14:33:27.219" v="706" actId="478"/>
          <ac:spMkLst>
            <pc:docMk/>
            <pc:sldMk cId="0" sldId="285"/>
            <ac:spMk id="785" creationId="{00000000-0000-0000-0000-000000000000}"/>
          </ac:spMkLst>
        </pc:spChg>
        <pc:spChg chg="del">
          <ac:chgData name="Tiago Pinto (1200626)" userId="9bfec7c5-b1fe-4c82-abbe-2809be133c97" providerId="ADAL" clId="{7E88C3A2-F7DA-F044-A650-3165610ED35D}" dt="2022-06-17T14:33:12.407" v="702" actId="478"/>
          <ac:spMkLst>
            <pc:docMk/>
            <pc:sldMk cId="0" sldId="285"/>
            <ac:spMk id="794" creationId="{00000000-0000-0000-0000-000000000000}"/>
          </ac:spMkLst>
        </pc:spChg>
        <pc:grpChg chg="del">
          <ac:chgData name="Tiago Pinto (1200626)" userId="9bfec7c5-b1fe-4c82-abbe-2809be133c97" providerId="ADAL" clId="{7E88C3A2-F7DA-F044-A650-3165610ED35D}" dt="2022-06-17T14:33:27.219" v="706" actId="478"/>
          <ac:grpSpMkLst>
            <pc:docMk/>
            <pc:sldMk cId="0" sldId="285"/>
            <ac:grpSpMk id="786" creationId="{00000000-0000-0000-0000-000000000000}"/>
          </ac:grpSpMkLst>
        </pc:grpChg>
        <pc:grpChg chg="del">
          <ac:chgData name="Tiago Pinto (1200626)" userId="9bfec7c5-b1fe-4c82-abbe-2809be133c97" providerId="ADAL" clId="{7E88C3A2-F7DA-F044-A650-3165610ED35D}" dt="2022-06-17T14:33:27.219" v="706" actId="478"/>
          <ac:grpSpMkLst>
            <pc:docMk/>
            <pc:sldMk cId="0" sldId="285"/>
            <ac:grpSpMk id="789" creationId="{00000000-0000-0000-0000-000000000000}"/>
          </ac:grpSpMkLst>
        </pc:grpChg>
        <pc:picChg chg="add mod">
          <ac:chgData name="Tiago Pinto (1200626)" userId="9bfec7c5-b1fe-4c82-abbe-2809be133c97" providerId="ADAL" clId="{7E88C3A2-F7DA-F044-A650-3165610ED35D}" dt="2022-06-17T14:48:32.465" v="805" actId="1076"/>
          <ac:picMkLst>
            <pc:docMk/>
            <pc:sldMk cId="0" sldId="285"/>
            <ac:picMk id="4" creationId="{9D8F7A3B-31C1-7D56-06AD-FEDF7A7B8BBD}"/>
          </ac:picMkLst>
        </pc:picChg>
      </pc:sldChg>
      <pc:sldChg chg="addSp modSp mod">
        <pc:chgData name="Tiago Pinto (1200626)" userId="9bfec7c5-b1fe-4c82-abbe-2809be133c97" providerId="ADAL" clId="{7E88C3A2-F7DA-F044-A650-3165610ED35D}" dt="2022-06-17T14:27:07.432" v="670" actId="14100"/>
        <pc:sldMkLst>
          <pc:docMk/>
          <pc:sldMk cId="537617432" sldId="309"/>
        </pc:sldMkLst>
        <pc:spChg chg="mod">
          <ac:chgData name="Tiago Pinto (1200626)" userId="9bfec7c5-b1fe-4c82-abbe-2809be133c97" providerId="ADAL" clId="{7E88C3A2-F7DA-F044-A650-3165610ED35D}" dt="2022-06-17T14:20:09.607" v="333" actId="1076"/>
          <ac:spMkLst>
            <pc:docMk/>
            <pc:sldMk cId="537617432" sldId="309"/>
            <ac:spMk id="2" creationId="{E25C2ED4-8005-8C0D-C935-9E3F204BA47D}"/>
          </ac:spMkLst>
        </pc:spChg>
        <pc:spChg chg="add mod">
          <ac:chgData name="Tiago Pinto (1200626)" userId="9bfec7c5-b1fe-4c82-abbe-2809be133c97" providerId="ADAL" clId="{7E88C3A2-F7DA-F044-A650-3165610ED35D}" dt="2022-06-17T14:26:58.905" v="669" actId="121"/>
          <ac:spMkLst>
            <pc:docMk/>
            <pc:sldMk cId="537617432" sldId="309"/>
            <ac:spMk id="3" creationId="{4A1E353A-3A0B-9E70-52E1-1D9FA7C07204}"/>
          </ac:spMkLst>
        </pc:spChg>
        <pc:spChg chg="mod">
          <ac:chgData name="Tiago Pinto (1200626)" userId="9bfec7c5-b1fe-4c82-abbe-2809be133c97" providerId="ADAL" clId="{7E88C3A2-F7DA-F044-A650-3165610ED35D}" dt="2022-06-17T14:20:35.123" v="338" actId="1076"/>
          <ac:spMkLst>
            <pc:docMk/>
            <pc:sldMk cId="537617432" sldId="309"/>
            <ac:spMk id="14" creationId="{2C7EDB7E-6660-4845-6942-1AC3D653438D}"/>
          </ac:spMkLst>
        </pc:spChg>
        <pc:spChg chg="mod">
          <ac:chgData name="Tiago Pinto (1200626)" userId="9bfec7c5-b1fe-4c82-abbe-2809be133c97" providerId="ADAL" clId="{7E88C3A2-F7DA-F044-A650-3165610ED35D}" dt="2022-06-17T14:20:35.123" v="338" actId="1076"/>
          <ac:spMkLst>
            <pc:docMk/>
            <pc:sldMk cId="537617432" sldId="309"/>
            <ac:spMk id="16" creationId="{5035F103-A3A3-9CFA-79F7-F1C658544BE8}"/>
          </ac:spMkLst>
        </pc:spChg>
        <pc:spChg chg="mod">
          <ac:chgData name="Tiago Pinto (1200626)" userId="9bfec7c5-b1fe-4c82-abbe-2809be133c97" providerId="ADAL" clId="{7E88C3A2-F7DA-F044-A650-3165610ED35D}" dt="2022-06-17T14:20:35.123" v="338" actId="1076"/>
          <ac:spMkLst>
            <pc:docMk/>
            <pc:sldMk cId="537617432" sldId="309"/>
            <ac:spMk id="27" creationId="{EA8DD717-FB93-2A42-7188-7F8711CF699A}"/>
          </ac:spMkLst>
        </pc:spChg>
        <pc:spChg chg="mod">
          <ac:chgData name="Tiago Pinto (1200626)" userId="9bfec7c5-b1fe-4c82-abbe-2809be133c97" providerId="ADAL" clId="{7E88C3A2-F7DA-F044-A650-3165610ED35D}" dt="2022-06-17T14:20:35.123" v="338" actId="1076"/>
          <ac:spMkLst>
            <pc:docMk/>
            <pc:sldMk cId="537617432" sldId="309"/>
            <ac:spMk id="28" creationId="{B345CF9F-A2A3-490A-FA4D-269EBEE6169C}"/>
          </ac:spMkLst>
        </pc:spChg>
        <pc:spChg chg="mod">
          <ac:chgData name="Tiago Pinto (1200626)" userId="9bfec7c5-b1fe-4c82-abbe-2809be133c97" providerId="ADAL" clId="{7E88C3A2-F7DA-F044-A650-3165610ED35D}" dt="2022-06-17T14:20:35.123" v="338" actId="1076"/>
          <ac:spMkLst>
            <pc:docMk/>
            <pc:sldMk cId="537617432" sldId="309"/>
            <ac:spMk id="29" creationId="{9730E53E-495D-9954-2F78-7377D206B5A6}"/>
          </ac:spMkLst>
        </pc:spChg>
        <pc:spChg chg="mod">
          <ac:chgData name="Tiago Pinto (1200626)" userId="9bfec7c5-b1fe-4c82-abbe-2809be133c97" providerId="ADAL" clId="{7E88C3A2-F7DA-F044-A650-3165610ED35D}" dt="2022-06-17T14:20:35.123" v="338" actId="1076"/>
          <ac:spMkLst>
            <pc:docMk/>
            <pc:sldMk cId="537617432" sldId="309"/>
            <ac:spMk id="30" creationId="{724DEAE9-7700-05BD-6445-D1FCD690ECD2}"/>
          </ac:spMkLst>
        </pc:spChg>
        <pc:spChg chg="add mod">
          <ac:chgData name="Tiago Pinto (1200626)" userId="9bfec7c5-b1fe-4c82-abbe-2809be133c97" providerId="ADAL" clId="{7E88C3A2-F7DA-F044-A650-3165610ED35D}" dt="2022-06-17T14:20:57.136" v="342" actId="688"/>
          <ac:spMkLst>
            <pc:docMk/>
            <pc:sldMk cId="537617432" sldId="309"/>
            <ac:spMk id="31" creationId="{8AE286A5-ABA9-6BCC-E982-AF454AA6AE39}"/>
          </ac:spMkLst>
        </pc:spChg>
        <pc:spChg chg="add mod">
          <ac:chgData name="Tiago Pinto (1200626)" userId="9bfec7c5-b1fe-4c82-abbe-2809be133c97" providerId="ADAL" clId="{7E88C3A2-F7DA-F044-A650-3165610ED35D}" dt="2022-06-17T14:27:07.432" v="670" actId="14100"/>
          <ac:spMkLst>
            <pc:docMk/>
            <pc:sldMk cId="537617432" sldId="309"/>
            <ac:spMk id="32" creationId="{4ABFBBAC-ADBA-012F-D31B-2A5B5A1472A8}"/>
          </ac:spMkLst>
        </pc:spChg>
        <pc:grpChg chg="mod">
          <ac:chgData name="Tiago Pinto (1200626)" userId="9bfec7c5-b1fe-4c82-abbe-2809be133c97" providerId="ADAL" clId="{7E88C3A2-F7DA-F044-A650-3165610ED35D}" dt="2022-06-17T14:20:35.123" v="338" actId="1076"/>
          <ac:grpSpMkLst>
            <pc:docMk/>
            <pc:sldMk cId="537617432" sldId="309"/>
            <ac:grpSpMk id="17" creationId="{0D28C5DA-0D96-9D0B-C6C4-7A4D658C2749}"/>
          </ac:grpSpMkLst>
        </pc:grpChg>
      </pc:sldChg>
      <pc:sldChg chg="delSp modSp mod">
        <pc:chgData name="Tiago Pinto (1200626)" userId="9bfec7c5-b1fe-4c82-abbe-2809be133c97" providerId="ADAL" clId="{7E88C3A2-F7DA-F044-A650-3165610ED35D}" dt="2022-06-17T14:17:50.941" v="327" actId="1076"/>
        <pc:sldMkLst>
          <pc:docMk/>
          <pc:sldMk cId="3316326626" sldId="310"/>
        </pc:sldMkLst>
        <pc:spChg chg="mod">
          <ac:chgData name="Tiago Pinto (1200626)" userId="9bfec7c5-b1fe-4c82-abbe-2809be133c97" providerId="ADAL" clId="{7E88C3A2-F7DA-F044-A650-3165610ED35D}" dt="2022-06-17T14:17:50.941" v="327" actId="1076"/>
          <ac:spMkLst>
            <pc:docMk/>
            <pc:sldMk cId="3316326626" sldId="310"/>
            <ac:spMk id="3" creationId="{675D7664-56DC-E488-84AC-3982AC42D50C}"/>
          </ac:spMkLst>
        </pc:spChg>
        <pc:spChg chg="mod">
          <ac:chgData name="Tiago Pinto (1200626)" userId="9bfec7c5-b1fe-4c82-abbe-2809be133c97" providerId="ADAL" clId="{7E88C3A2-F7DA-F044-A650-3165610ED35D}" dt="2022-06-17T14:17:50.941" v="327" actId="1076"/>
          <ac:spMkLst>
            <pc:docMk/>
            <pc:sldMk cId="3316326626" sldId="310"/>
            <ac:spMk id="4" creationId="{7144EF08-1252-1D1E-4DDF-62CE3514B9C8}"/>
          </ac:spMkLst>
        </pc:spChg>
        <pc:spChg chg="mod">
          <ac:chgData name="Tiago Pinto (1200626)" userId="9bfec7c5-b1fe-4c82-abbe-2809be133c97" providerId="ADAL" clId="{7E88C3A2-F7DA-F044-A650-3165610ED35D}" dt="2022-06-17T13:57:28.071" v="304" actId="1076"/>
          <ac:spMkLst>
            <pc:docMk/>
            <pc:sldMk cId="3316326626" sldId="310"/>
            <ac:spMk id="27" creationId="{021330FD-6322-BF33-152B-F3E34322BF21}"/>
          </ac:spMkLst>
        </pc:spChg>
        <pc:grpChg chg="del">
          <ac:chgData name="Tiago Pinto (1200626)" userId="9bfec7c5-b1fe-4c82-abbe-2809be133c97" providerId="ADAL" clId="{7E88C3A2-F7DA-F044-A650-3165610ED35D}" dt="2022-06-17T13:57:31.277" v="305" actId="478"/>
          <ac:grpSpMkLst>
            <pc:docMk/>
            <pc:sldMk cId="3316326626" sldId="310"/>
            <ac:grpSpMk id="6" creationId="{3B2AA2A4-A840-897C-6A5B-C4A5E078DF1B}"/>
          </ac:grpSpMkLst>
        </pc:grpChg>
        <pc:grpChg chg="mod">
          <ac:chgData name="Tiago Pinto (1200626)" userId="9bfec7c5-b1fe-4c82-abbe-2809be133c97" providerId="ADAL" clId="{7E88C3A2-F7DA-F044-A650-3165610ED35D}" dt="2022-06-17T14:05:15.787" v="306" actId="1076"/>
          <ac:grpSpMkLst>
            <pc:docMk/>
            <pc:sldMk cId="3316326626" sldId="310"/>
            <ac:grpSpMk id="22" creationId="{F0C9C513-4F3E-01A9-3E36-38149C440ED9}"/>
          </ac:grpSpMkLst>
        </pc:gr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Expectável</c:v>
                </c:pt>
              </c:strCache>
            </c:strRef>
          </c:tx>
          <c:spPr>
            <a:ln w="34925" cap="rnd">
              <a:solidFill>
                <a:srgbClr val="00B0F0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Sheet1!$A$2:$A$4</c:f>
              <c:strCache>
                <c:ptCount val="3"/>
                <c:pt idx="0">
                  <c:v>Sprint B</c:v>
                </c:pt>
                <c:pt idx="1">
                  <c:v>Sprint C</c:v>
                </c:pt>
                <c:pt idx="2">
                  <c:v>Sprint D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</c:v>
                </c:pt>
                <c:pt idx="1">
                  <c:v>11</c:v>
                </c:pt>
                <c:pt idx="2">
                  <c:v>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5DD-A540-B4BB-06832564E05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Atual</c:v>
                </c:pt>
              </c:strCache>
            </c:strRef>
          </c:tx>
          <c:spPr>
            <a:ln w="34925" cap="rnd">
              <a:solidFill>
                <a:srgbClr val="FF0000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none"/>
          </c:marker>
          <c:dLbls>
            <c:delete val="1"/>
          </c:dLbls>
          <c:cat>
            <c:strRef>
              <c:f>Sheet1!$A$2:$A$4</c:f>
              <c:strCache>
                <c:ptCount val="3"/>
                <c:pt idx="0">
                  <c:v>Sprint B</c:v>
                </c:pt>
                <c:pt idx="1">
                  <c:v>Sprint C</c:v>
                </c:pt>
                <c:pt idx="2">
                  <c:v>Sprint D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10</c:v>
                </c:pt>
                <c:pt idx="1">
                  <c:v>10</c:v>
                </c:pt>
                <c:pt idx="2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5DD-A540-B4BB-06832564E05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014278271"/>
        <c:axId val="1014295423"/>
      </c:lineChart>
      <c:catAx>
        <c:axId val="10142782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PT"/>
          </a:p>
        </c:txPr>
        <c:crossAx val="1014295423"/>
        <c:crosses val="autoZero"/>
        <c:auto val="1"/>
        <c:lblAlgn val="ctr"/>
        <c:lblOffset val="100"/>
        <c:noMultiLvlLbl val="0"/>
      </c:catAx>
      <c:valAx>
        <c:axId val="10142954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PT"/>
          </a:p>
        </c:txPr>
        <c:crossAx val="10142782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P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en-P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jpeg>
</file>

<file path=ppt/media/image10.png>
</file>

<file path=ppt/media/image11.sv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5522eb7919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5522eb7919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522eb7919_1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5522eb7919_1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5522eb7919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5522eb7919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5f24f68604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5f24f68604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71518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5465e7bc0b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5465e7bc0b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5f24f68604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5f24f68604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23417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45caf3b9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45caf3b9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45caf3b90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45caf3b90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522eb791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522eb791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522eb7919_1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522eb7919_1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4564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5f24f68604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5f24f68604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49550" y="1472625"/>
            <a:ext cx="42450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70875" y="2901600"/>
            <a:ext cx="50022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200"/>
              <a:buNone/>
              <a:defRPr>
                <a:solidFill>
                  <a:srgbClr val="CCCCC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2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subTitle" idx="1"/>
          </p:nvPr>
        </p:nvSpPr>
        <p:spPr>
          <a:xfrm>
            <a:off x="8652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2"/>
          </p:nvPr>
        </p:nvSpPr>
        <p:spPr>
          <a:xfrm>
            <a:off x="36630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ctrTitle"/>
          </p:nvPr>
        </p:nvSpPr>
        <p:spPr>
          <a:xfrm>
            <a:off x="4646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ctrTitle" idx="3"/>
          </p:nvPr>
        </p:nvSpPr>
        <p:spPr>
          <a:xfrm>
            <a:off x="326235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4"/>
          </p:nvPr>
        </p:nvSpPr>
        <p:spPr>
          <a:xfrm>
            <a:off x="646075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ctrTitle" idx="5"/>
          </p:nvPr>
        </p:nvSpPr>
        <p:spPr>
          <a:xfrm>
            <a:off x="60601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ctrTitle" idx="6"/>
          </p:nvPr>
        </p:nvSpPr>
        <p:spPr>
          <a:xfrm>
            <a:off x="723600" y="470625"/>
            <a:ext cx="20781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4">
  <p:cSld name="CUSTOM_22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  <p:sp>
        <p:nvSpPr>
          <p:cNvPr id="99" name="Google Shape;99;p16"/>
          <p:cNvSpPr txBox="1">
            <a:spLocks noGrp="1"/>
          </p:cNvSpPr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5">
  <p:cSld name="CUSTOM_23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7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6">
  <p:cSld name="CUSTOM_24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9D9D9"/>
              </a:solidFill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sz="3600">
                <a:solidFill>
                  <a:srgbClr val="D9D9D9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6500"/>
              <a:buNone/>
              <a:defRPr sz="65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6000"/>
              <a:buNone/>
              <a:defRPr sz="16000">
                <a:solidFill>
                  <a:srgbClr val="D9D9D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0"/>
              <a:buFont typeface="Fira Sans Extra Condensed Medium"/>
              <a:buNone/>
              <a:defRPr sz="14000">
                <a:solidFill>
                  <a:srgbClr val="D9D9D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_1_2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1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3" name="Google Shape;123;p20"/>
          <p:cNvSpPr txBox="1"/>
          <p:nvPr/>
        </p:nvSpPr>
        <p:spPr>
          <a:xfrm flipH="1">
            <a:off x="5020875" y="3782100"/>
            <a:ext cx="33672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lang="en" sz="1000" b="1">
                <a:solidFill>
                  <a:srgbClr val="F3F3F3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000" b="1">
                <a:solidFill>
                  <a:srgbClr val="F3F3F3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3F3F3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000" b="1">
                <a:solidFill>
                  <a:srgbClr val="F3F3F3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rgbClr val="F3F3F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3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4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5" hasCustomPrompt="1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 idx="6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7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8" hasCustomPrompt="1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9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3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4" hasCustomPrompt="1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5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6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7" hasCustomPrompt="1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8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9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0" hasCustomPrompt="1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/>
          <p:nvPr/>
        </p:nvSpPr>
        <p:spPr>
          <a:xfrm>
            <a:off x="737900" y="547725"/>
            <a:ext cx="749700" cy="48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2" name="Google Shape;32;p3"/>
          <p:cNvSpPr txBox="1">
            <a:spLocks noGrp="1"/>
          </p:cNvSpPr>
          <p:nvPr>
            <p:ph type="ctrTitle" idx="21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3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4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1">
  <p:cSld name="CUSTOM_7_2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6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+ subtitle">
  <p:cSld name="CUSTOM_15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3531568" y="3311625"/>
            <a:ext cx="49818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000"/>
              <a:buNone/>
              <a:defRPr sz="10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2">
  <p:cSld name="CUSTOM_18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7B7B7"/>
              </a:solidFill>
            </a:endParaRPr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/>
          </p:nvPr>
        </p:nvSpPr>
        <p:spPr>
          <a:xfrm flipH="1">
            <a:off x="27301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>
                <a:solidFill>
                  <a:srgbClr val="B7B7B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6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3">
  <p:cSld name="CUSTOM_20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7" r:id="rId7"/>
    <p:sldLayoutId id="2147483658" r:id="rId8"/>
    <p:sldLayoutId id="2147483659" r:id="rId9"/>
    <p:sldLayoutId id="2147483661" r:id="rId10"/>
    <p:sldLayoutId id="2147483662" r:id="rId11"/>
    <p:sldLayoutId id="2147483663" r:id="rId12"/>
    <p:sldLayoutId id="2147483664" r:id="rId13"/>
    <p:sldLayoutId id="2147483666" r:id="rId14"/>
    <p:sldLayoutId id="2147483669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9893"/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722B0C-CBB8-2FAF-CE29-22B2800DBE97}"/>
              </a:ext>
            </a:extLst>
          </p:cNvPr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endParaRPr lang="en-PT" dirty="0"/>
          </a:p>
        </p:txBody>
      </p:sp>
      <p:sp>
        <p:nvSpPr>
          <p:cNvPr id="145" name="Google Shape;145;p29"/>
          <p:cNvSpPr/>
          <p:nvPr/>
        </p:nvSpPr>
        <p:spPr>
          <a:xfrm rot="10800000">
            <a:off x="7782000" y="367900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6" name="Google Shape;146;p29"/>
          <p:cNvSpPr/>
          <p:nvPr/>
        </p:nvSpPr>
        <p:spPr>
          <a:xfrm>
            <a:off x="381075" y="3949313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7" name="Google Shape;147;p29"/>
          <p:cNvSpPr txBox="1">
            <a:spLocks noGrp="1"/>
          </p:cNvSpPr>
          <p:nvPr>
            <p:ph type="subTitle" idx="1"/>
          </p:nvPr>
        </p:nvSpPr>
        <p:spPr>
          <a:xfrm>
            <a:off x="2540502" y="3130200"/>
            <a:ext cx="40647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Smart Systems for Industry – SS4I</a:t>
            </a:r>
            <a:endParaRPr dirty="0"/>
          </a:p>
        </p:txBody>
      </p:sp>
      <p:sp>
        <p:nvSpPr>
          <p:cNvPr id="148" name="Google Shape;148;p29"/>
          <p:cNvSpPr txBox="1">
            <a:spLocks noGrp="1"/>
          </p:cNvSpPr>
          <p:nvPr>
            <p:ph type="ctrTitle"/>
          </p:nvPr>
        </p:nvSpPr>
        <p:spPr>
          <a:xfrm>
            <a:off x="1333575" y="1472625"/>
            <a:ext cx="6448425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  <a:scene3d>
              <a:camera prst="orthographicFront"/>
              <a:lightRig rig="threePt" dir="t"/>
            </a:scene3d>
            <a:sp3d>
              <a:bevelB w="82550" h="38100" prst="coolSlant"/>
            </a:sp3d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Products Orders Management System - SPOMS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C2ED4-8005-8C0D-C935-9E3F204BA4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T" dirty="0"/>
              <a:t>Modelo Tuckman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7EDB7E-6660-4845-6942-1AC3D653438D}"/>
              </a:ext>
            </a:extLst>
          </p:cNvPr>
          <p:cNvSpPr txBox="1"/>
          <p:nvPr/>
        </p:nvSpPr>
        <p:spPr>
          <a:xfrm>
            <a:off x="5626037" y="1679494"/>
            <a:ext cx="10239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T" sz="12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Norming</a:t>
            </a:r>
          </a:p>
        </p:txBody>
      </p:sp>
      <p:sp>
        <p:nvSpPr>
          <p:cNvPr id="16" name="Google Shape;10560;p74">
            <a:extLst>
              <a:ext uri="{FF2B5EF4-FFF2-40B4-BE49-F238E27FC236}">
                <a16:creationId xmlns:a16="http://schemas.microsoft.com/office/drawing/2014/main" id="{5035F103-A3A3-9CFA-79F7-F1C658544BE8}"/>
              </a:ext>
            </a:extLst>
          </p:cNvPr>
          <p:cNvSpPr/>
          <p:nvPr/>
        </p:nvSpPr>
        <p:spPr>
          <a:xfrm>
            <a:off x="6839350" y="3221467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7757;p68">
            <a:extLst>
              <a:ext uri="{FF2B5EF4-FFF2-40B4-BE49-F238E27FC236}">
                <a16:creationId xmlns:a16="http://schemas.microsoft.com/office/drawing/2014/main" id="{0D28C5DA-0D96-9D0B-C6C4-7A4D658C2749}"/>
              </a:ext>
            </a:extLst>
          </p:cNvPr>
          <p:cNvGrpSpPr/>
          <p:nvPr/>
        </p:nvGrpSpPr>
        <p:grpSpPr>
          <a:xfrm>
            <a:off x="4257231" y="1931712"/>
            <a:ext cx="3837511" cy="1799767"/>
            <a:chOff x="634175" y="2986275"/>
            <a:chExt cx="3147949" cy="1458344"/>
          </a:xfrm>
          <a:noFill/>
        </p:grpSpPr>
        <p:cxnSp>
          <p:nvCxnSpPr>
            <p:cNvPr id="18" name="Google Shape;7758;p68">
              <a:extLst>
                <a:ext uri="{FF2B5EF4-FFF2-40B4-BE49-F238E27FC236}">
                  <a16:creationId xmlns:a16="http://schemas.microsoft.com/office/drawing/2014/main" id="{7BC73546-0553-F0F4-34BC-687F13ADE820}"/>
                </a:ext>
              </a:extLst>
            </p:cNvPr>
            <p:cNvCxnSpPr>
              <a:stCxn id="24" idx="4"/>
              <a:endCxn id="26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grp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7761;p68">
              <a:extLst>
                <a:ext uri="{FF2B5EF4-FFF2-40B4-BE49-F238E27FC236}">
                  <a16:creationId xmlns:a16="http://schemas.microsoft.com/office/drawing/2014/main" id="{5E794A60-C096-2E55-EE72-BBE842E7DF99}"/>
                </a:ext>
              </a:extLst>
            </p:cNvPr>
            <p:cNvCxnSpPr>
              <a:stCxn id="26" idx="0"/>
              <a:endCxn id="23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grp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7763;p68">
              <a:extLst>
                <a:ext uri="{FF2B5EF4-FFF2-40B4-BE49-F238E27FC236}">
                  <a16:creationId xmlns:a16="http://schemas.microsoft.com/office/drawing/2014/main" id="{E79F6497-32EF-E52F-888E-8594AFAFD23D}"/>
                </a:ext>
              </a:extLst>
            </p:cNvPr>
            <p:cNvCxnSpPr>
              <a:stCxn id="23" idx="4"/>
              <a:endCxn id="25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grp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7765;p68">
              <a:extLst>
                <a:ext uri="{FF2B5EF4-FFF2-40B4-BE49-F238E27FC236}">
                  <a16:creationId xmlns:a16="http://schemas.microsoft.com/office/drawing/2014/main" id="{D7752DA2-CEBC-77D6-6AB4-F557A11EF84F}"/>
                </a:ext>
              </a:extLst>
            </p:cNvPr>
            <p:cNvCxnSpPr>
              <a:stCxn id="25" idx="0"/>
              <a:endCxn id="22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grp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" name="Google Shape;7766;p68">
              <a:extLst>
                <a:ext uri="{FF2B5EF4-FFF2-40B4-BE49-F238E27FC236}">
                  <a16:creationId xmlns:a16="http://schemas.microsoft.com/office/drawing/2014/main" id="{A2CDA48A-F535-D752-3414-9CDFE54A1346}"/>
                </a:ext>
              </a:extLst>
            </p:cNvPr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grp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7762;p68">
              <a:extLst>
                <a:ext uri="{FF2B5EF4-FFF2-40B4-BE49-F238E27FC236}">
                  <a16:creationId xmlns:a16="http://schemas.microsoft.com/office/drawing/2014/main" id="{BD0DC857-316C-7F83-E14F-CF24CC24AB7A}"/>
                </a:ext>
              </a:extLst>
            </p:cNvPr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grp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7759;p68">
              <a:extLst>
                <a:ext uri="{FF2B5EF4-FFF2-40B4-BE49-F238E27FC236}">
                  <a16:creationId xmlns:a16="http://schemas.microsoft.com/office/drawing/2014/main" id="{34C3DA18-494C-AEA2-B4AA-FCFF1E18E865}"/>
                </a:ext>
              </a:extLst>
            </p:cNvPr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grp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7764;p68">
              <a:extLst>
                <a:ext uri="{FF2B5EF4-FFF2-40B4-BE49-F238E27FC236}">
                  <a16:creationId xmlns:a16="http://schemas.microsoft.com/office/drawing/2014/main" id="{B1FD6F3E-D79B-A6D5-A04D-99E0471411C6}"/>
                </a:ext>
              </a:extLst>
            </p:cNvPr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grp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7760;p68">
              <a:extLst>
                <a:ext uri="{FF2B5EF4-FFF2-40B4-BE49-F238E27FC236}">
                  <a16:creationId xmlns:a16="http://schemas.microsoft.com/office/drawing/2014/main" id="{E2F90CA7-1779-F2D8-2DDB-B8F598C261CD}"/>
                </a:ext>
              </a:extLst>
            </p:cNvPr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grp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A8DD717-FB93-2A42-7188-7F8711CF699A}"/>
              </a:ext>
            </a:extLst>
          </p:cNvPr>
          <p:cNvSpPr txBox="1"/>
          <p:nvPr/>
        </p:nvSpPr>
        <p:spPr>
          <a:xfrm>
            <a:off x="4161689" y="1679494"/>
            <a:ext cx="816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T" sz="12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Forming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345CF9F-A2A3-490A-FA4D-269EBEE6169C}"/>
              </a:ext>
            </a:extLst>
          </p:cNvPr>
          <p:cNvSpPr txBox="1"/>
          <p:nvPr/>
        </p:nvSpPr>
        <p:spPr>
          <a:xfrm>
            <a:off x="4896357" y="3737477"/>
            <a:ext cx="8371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T" sz="12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Storming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730E53E-495D-9954-2F78-7377D206B5A6}"/>
              </a:ext>
            </a:extLst>
          </p:cNvPr>
          <p:cNvSpPr txBox="1"/>
          <p:nvPr/>
        </p:nvSpPr>
        <p:spPr>
          <a:xfrm>
            <a:off x="7186874" y="1679494"/>
            <a:ext cx="10239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T" sz="12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Adjourning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24DEAE9-7700-05BD-6445-D1FCD690ECD2}"/>
              </a:ext>
            </a:extLst>
          </p:cNvPr>
          <p:cNvSpPr txBox="1"/>
          <p:nvPr/>
        </p:nvSpPr>
        <p:spPr>
          <a:xfrm>
            <a:off x="6425061" y="3744728"/>
            <a:ext cx="1115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T" sz="12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Performing</a:t>
            </a:r>
          </a:p>
        </p:txBody>
      </p:sp>
      <p:sp>
        <p:nvSpPr>
          <p:cNvPr id="31" name="Google Shape;176;p31">
            <a:extLst>
              <a:ext uri="{FF2B5EF4-FFF2-40B4-BE49-F238E27FC236}">
                <a16:creationId xmlns:a16="http://schemas.microsoft.com/office/drawing/2014/main" id="{8AE286A5-ABA9-6BCC-E982-AF454AA6AE39}"/>
              </a:ext>
            </a:extLst>
          </p:cNvPr>
          <p:cNvSpPr/>
          <p:nvPr/>
        </p:nvSpPr>
        <p:spPr>
          <a:xfrm rot="5400000" flipH="1">
            <a:off x="-643900" y="544033"/>
            <a:ext cx="2309689" cy="509692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" name="Google Shape;178;p31">
            <a:extLst>
              <a:ext uri="{FF2B5EF4-FFF2-40B4-BE49-F238E27FC236}">
                <a16:creationId xmlns:a16="http://schemas.microsoft.com/office/drawing/2014/main" id="{4ABFBBAC-ADBA-012F-D31B-2A5B5A1472A8}"/>
              </a:ext>
            </a:extLst>
          </p:cNvPr>
          <p:cNvSpPr/>
          <p:nvPr/>
        </p:nvSpPr>
        <p:spPr>
          <a:xfrm rot="5400000" flipH="1">
            <a:off x="-2831072" y="2487142"/>
            <a:ext cx="7650929" cy="3477958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1E353A-3A0B-9E70-52E1-1D9FA7C07204}"/>
              </a:ext>
            </a:extLst>
          </p:cNvPr>
          <p:cNvSpPr txBox="1"/>
          <p:nvPr/>
        </p:nvSpPr>
        <p:spPr>
          <a:xfrm>
            <a:off x="210770" y="1953819"/>
            <a:ext cx="23783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equipa conseguiu terminar o projeto na fase de </a:t>
            </a:r>
            <a:r>
              <a:rPr lang="pt-PT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Performing</a:t>
            </a:r>
            <a:r>
              <a:rPr lang="pt-PT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Estávamos focados, determinados e a fazer progressos significativos até ao objetivo.</a:t>
            </a:r>
          </a:p>
          <a:p>
            <a:pPr algn="r"/>
            <a:r>
              <a:rPr lang="pt-PT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Ainda assim, nesta fase há melhorias a serem feitas pela equipa.</a:t>
            </a:r>
          </a:p>
        </p:txBody>
      </p:sp>
    </p:spTree>
    <p:extLst>
      <p:ext uri="{BB962C8B-B14F-4D97-AF65-F5344CB8AC3E}">
        <p14:creationId xmlns:p14="http://schemas.microsoft.com/office/powerpoint/2010/main" val="537617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A189B-8873-353E-064B-B1CB77FE63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T" dirty="0"/>
              <a:t>Liderança</a:t>
            </a:r>
          </a:p>
        </p:txBody>
      </p:sp>
      <p:sp>
        <p:nvSpPr>
          <p:cNvPr id="3" name="Google Shape;176;p31">
            <a:extLst>
              <a:ext uri="{FF2B5EF4-FFF2-40B4-BE49-F238E27FC236}">
                <a16:creationId xmlns:a16="http://schemas.microsoft.com/office/drawing/2014/main" id="{675D7664-56DC-E488-84AC-3982AC42D50C}"/>
              </a:ext>
            </a:extLst>
          </p:cNvPr>
          <p:cNvSpPr/>
          <p:nvPr/>
        </p:nvSpPr>
        <p:spPr>
          <a:xfrm flipH="1">
            <a:off x="7113300" y="0"/>
            <a:ext cx="20307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78;p31">
            <a:extLst>
              <a:ext uri="{FF2B5EF4-FFF2-40B4-BE49-F238E27FC236}">
                <a16:creationId xmlns:a16="http://schemas.microsoft.com/office/drawing/2014/main" id="{7144EF08-1252-1D1E-4DDF-62CE3514B9C8}"/>
              </a:ext>
            </a:extLst>
          </p:cNvPr>
          <p:cNvSpPr/>
          <p:nvPr/>
        </p:nvSpPr>
        <p:spPr>
          <a:xfrm flipH="1">
            <a:off x="865704" y="1257096"/>
            <a:ext cx="7650929" cy="2538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9419;p72">
            <a:extLst>
              <a:ext uri="{FF2B5EF4-FFF2-40B4-BE49-F238E27FC236}">
                <a16:creationId xmlns:a16="http://schemas.microsoft.com/office/drawing/2014/main" id="{F0C9C513-4F3E-01A9-3E36-38149C440ED9}"/>
              </a:ext>
            </a:extLst>
          </p:cNvPr>
          <p:cNvGrpSpPr/>
          <p:nvPr/>
        </p:nvGrpSpPr>
        <p:grpSpPr>
          <a:xfrm>
            <a:off x="1074933" y="2149921"/>
            <a:ext cx="396536" cy="912378"/>
            <a:chOff x="6410063" y="4135124"/>
            <a:chExt cx="159950" cy="364516"/>
          </a:xfrm>
          <a:solidFill>
            <a:schemeClr val="accent2"/>
          </a:solidFill>
        </p:grpSpPr>
        <p:sp>
          <p:nvSpPr>
            <p:cNvPr id="23" name="Google Shape;9420;p72">
              <a:extLst>
                <a:ext uri="{FF2B5EF4-FFF2-40B4-BE49-F238E27FC236}">
                  <a16:creationId xmlns:a16="http://schemas.microsoft.com/office/drawing/2014/main" id="{491815E8-854A-DC8B-9633-1A99D2F730FA}"/>
                </a:ext>
              </a:extLst>
            </p:cNvPr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421;p72">
              <a:extLst>
                <a:ext uri="{FF2B5EF4-FFF2-40B4-BE49-F238E27FC236}">
                  <a16:creationId xmlns:a16="http://schemas.microsoft.com/office/drawing/2014/main" id="{0667D23C-0A51-CEAB-29A7-9A25F4D75342}"/>
                </a:ext>
              </a:extLst>
            </p:cNvPr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422;p72">
              <a:extLst>
                <a:ext uri="{FF2B5EF4-FFF2-40B4-BE49-F238E27FC236}">
                  <a16:creationId xmlns:a16="http://schemas.microsoft.com/office/drawing/2014/main" id="{9021B8AF-1012-FC85-7FB6-77B0FC1BAB9B}"/>
                </a:ext>
              </a:extLst>
            </p:cNvPr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423;p72">
              <a:extLst>
                <a:ext uri="{FF2B5EF4-FFF2-40B4-BE49-F238E27FC236}">
                  <a16:creationId xmlns:a16="http://schemas.microsoft.com/office/drawing/2014/main" id="{2FE57C4B-C48F-4977-6A18-19794C86B1F9}"/>
                </a:ext>
              </a:extLst>
            </p:cNvPr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021330FD-6322-BF33-152B-F3E34322BF21}"/>
              </a:ext>
            </a:extLst>
          </p:cNvPr>
          <p:cNvSpPr txBox="1"/>
          <p:nvPr/>
        </p:nvSpPr>
        <p:spPr>
          <a:xfrm>
            <a:off x="1744420" y="2005946"/>
            <a:ext cx="482297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T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liderança do grupo foi, no geral, transformacional pois foi tido em conta a capacidade individual dos membros da equipa, as suas motivações e foram desenvolvidas estratégias de acordo com </a:t>
            </a:r>
            <a:r>
              <a:rPr lang="en-PT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isso.</a:t>
            </a:r>
            <a:endParaRPr lang="pt-PT" dirty="0">
              <a:solidFill>
                <a:schemeClr val="accent3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just"/>
            <a:endParaRPr lang="pt-PT" dirty="0">
              <a:solidFill>
                <a:schemeClr val="accent3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just"/>
            <a:r>
              <a:rPr lang="pt-PT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Toda a equipa trabalhou com um objetivo comum, o que possibilitou a finalização do projeto. </a:t>
            </a:r>
            <a:endParaRPr lang="en-PT" dirty="0">
              <a:solidFill>
                <a:schemeClr val="accent3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326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77B989-529D-E76F-7690-01BD5008F28F}"/>
              </a:ext>
            </a:extLst>
          </p:cNvPr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endParaRPr lang="en-PT" dirty="0"/>
          </a:p>
        </p:txBody>
      </p:sp>
      <p:sp>
        <p:nvSpPr>
          <p:cNvPr id="394" name="Google Shape;394;p43"/>
          <p:cNvSpPr txBox="1">
            <a:spLocks noGrp="1"/>
          </p:cNvSpPr>
          <p:nvPr>
            <p:ph type="ctrTitle"/>
          </p:nvPr>
        </p:nvSpPr>
        <p:spPr>
          <a:xfrm flipH="1">
            <a:off x="3994145" y="2243225"/>
            <a:ext cx="4871946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2800" dirty="0" err="1">
                <a:solidFill>
                  <a:schemeClr val="lt1"/>
                </a:solidFill>
              </a:rPr>
              <a:t>Evidências</a:t>
            </a:r>
            <a:r>
              <a:rPr lang="en-GB" sz="2800" dirty="0">
                <a:solidFill>
                  <a:schemeClr val="lt1"/>
                </a:solidFill>
              </a:rPr>
              <a:t> da </a:t>
            </a:r>
            <a:r>
              <a:rPr lang="en-GB" sz="2800" dirty="0" err="1">
                <a:solidFill>
                  <a:schemeClr val="lt1"/>
                </a:solidFill>
              </a:rPr>
              <a:t>aplicação</a:t>
            </a:r>
            <a:r>
              <a:rPr lang="en-GB" sz="2800" dirty="0">
                <a:solidFill>
                  <a:schemeClr val="lt1"/>
                </a:solidFill>
              </a:rPr>
              <a:t> do </a:t>
            </a:r>
            <a:r>
              <a:rPr lang="en-GB" sz="2800" dirty="0" err="1">
                <a:solidFill>
                  <a:schemeClr val="lt1"/>
                </a:solidFill>
              </a:rPr>
              <a:t>processo</a:t>
            </a:r>
            <a:r>
              <a:rPr lang="en-GB" sz="2800" dirty="0">
                <a:solidFill>
                  <a:schemeClr val="lt1"/>
                </a:solidFill>
              </a:rPr>
              <a:t> de </a:t>
            </a:r>
            <a:r>
              <a:rPr lang="en-GB" sz="2800" dirty="0" err="1">
                <a:solidFill>
                  <a:schemeClr val="lt1"/>
                </a:solidFill>
              </a:rPr>
              <a:t>engenharia</a:t>
            </a:r>
            <a:r>
              <a:rPr lang="en-GB" sz="2800" dirty="0">
                <a:solidFill>
                  <a:schemeClr val="lt1"/>
                </a:solidFill>
              </a:rPr>
              <a:t>/</a:t>
            </a:r>
            <a:r>
              <a:rPr lang="en-GB" sz="2800" dirty="0" err="1">
                <a:solidFill>
                  <a:schemeClr val="lt1"/>
                </a:solidFill>
              </a:rPr>
              <a:t>desenvolvimento</a:t>
            </a:r>
            <a:r>
              <a:rPr lang="en-GB" sz="2800" dirty="0">
                <a:solidFill>
                  <a:schemeClr val="lt1"/>
                </a:solidFill>
              </a:rPr>
              <a:t> de software</a:t>
            </a:r>
            <a:endParaRPr sz="2800" dirty="0">
              <a:solidFill>
                <a:schemeClr val="lt1"/>
              </a:solidFill>
            </a:endParaRPr>
          </a:p>
        </p:txBody>
      </p:sp>
      <p:sp>
        <p:nvSpPr>
          <p:cNvPr id="395" name="Google Shape;395;p43"/>
          <p:cNvSpPr txBox="1">
            <a:spLocks noGrp="1"/>
          </p:cNvSpPr>
          <p:nvPr>
            <p:ph type="title" idx="2"/>
          </p:nvPr>
        </p:nvSpPr>
        <p:spPr>
          <a:xfrm flipH="1">
            <a:off x="-62503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C2ED4-8005-8C0D-C935-9E3F204BA4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T" dirty="0"/>
              <a:t>Modelo de Domínio</a:t>
            </a:r>
          </a:p>
        </p:txBody>
      </p:sp>
      <p:pic>
        <p:nvPicPr>
          <p:cNvPr id="33" name="Graphic 32">
            <a:extLst>
              <a:ext uri="{FF2B5EF4-FFF2-40B4-BE49-F238E27FC236}">
                <a16:creationId xmlns:a16="http://schemas.microsoft.com/office/drawing/2014/main" id="{DFEB36E7-8605-C375-4CF0-FB99873E7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7240" y="2047882"/>
            <a:ext cx="7589520" cy="104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4378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C2ED4-8005-8C0D-C935-9E3F204BA4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T" dirty="0"/>
              <a:t>Warehouse</a:t>
            </a:r>
          </a:p>
        </p:txBody>
      </p:sp>
      <p:pic>
        <p:nvPicPr>
          <p:cNvPr id="33" name="Graphic 32">
            <a:extLst>
              <a:ext uri="{FF2B5EF4-FFF2-40B4-BE49-F238E27FC236}">
                <a16:creationId xmlns:a16="http://schemas.microsoft.com/office/drawing/2014/main" id="{DFEB36E7-8605-C375-4CF0-FB99873E7E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68764"/>
          <a:stretch/>
        </p:blipFill>
        <p:spPr>
          <a:xfrm>
            <a:off x="797102" y="903423"/>
            <a:ext cx="7549796" cy="333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8567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C2ED4-8005-8C0D-C935-9E3F204BA4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T" dirty="0"/>
              <a:t>Order</a:t>
            </a:r>
          </a:p>
        </p:txBody>
      </p:sp>
      <p:pic>
        <p:nvPicPr>
          <p:cNvPr id="33" name="Graphic 32">
            <a:extLst>
              <a:ext uri="{FF2B5EF4-FFF2-40B4-BE49-F238E27FC236}">
                <a16:creationId xmlns:a16="http://schemas.microsoft.com/office/drawing/2014/main" id="{DFEB36E7-8605-C375-4CF0-FB99873E7E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1104" t="1230" r="39406" b="-1230"/>
          <a:stretch/>
        </p:blipFill>
        <p:spPr>
          <a:xfrm>
            <a:off x="992785" y="896197"/>
            <a:ext cx="7158430" cy="335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813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C2ED4-8005-8C0D-C935-9E3F204BA4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600" y="470625"/>
            <a:ext cx="1629856" cy="946200"/>
          </a:xfrm>
        </p:spPr>
        <p:txBody>
          <a:bodyPr/>
          <a:lstStyle/>
          <a:p>
            <a:r>
              <a:rPr lang="en-PT" dirty="0"/>
              <a:t>Questionnaire</a:t>
            </a:r>
          </a:p>
        </p:txBody>
      </p:sp>
      <p:pic>
        <p:nvPicPr>
          <p:cNvPr id="33" name="Graphic 32">
            <a:extLst>
              <a:ext uri="{FF2B5EF4-FFF2-40B4-BE49-F238E27FC236}">
                <a16:creationId xmlns:a16="http://schemas.microsoft.com/office/drawing/2014/main" id="{DFEB36E7-8605-C375-4CF0-FB99873E7E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0252" t="1230" r="-7627" b="-1230"/>
          <a:stretch/>
        </p:blipFill>
        <p:spPr>
          <a:xfrm>
            <a:off x="723600" y="1548268"/>
            <a:ext cx="9327388" cy="271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431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C2ED4-8005-8C0D-C935-9E3F204BA4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T" dirty="0"/>
              <a:t>Use Case Diagram</a:t>
            </a:r>
          </a:p>
        </p:txBody>
      </p:sp>
      <p:pic>
        <p:nvPicPr>
          <p:cNvPr id="33" name="Graphic 32">
            <a:extLst>
              <a:ext uri="{FF2B5EF4-FFF2-40B4-BE49-F238E27FC236}">
                <a16:creationId xmlns:a16="http://schemas.microsoft.com/office/drawing/2014/main" id="{AF31A3DF-1725-5790-9DE2-513340D53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17556" y="1113019"/>
            <a:ext cx="708887" cy="291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04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C2ED4-8005-8C0D-C935-9E3F204BA4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T" dirty="0"/>
              <a:t>Use Case Diagram</a:t>
            </a:r>
          </a:p>
        </p:txBody>
      </p:sp>
      <p:pic>
        <p:nvPicPr>
          <p:cNvPr id="33" name="Graphic 32">
            <a:extLst>
              <a:ext uri="{FF2B5EF4-FFF2-40B4-BE49-F238E27FC236}">
                <a16:creationId xmlns:a16="http://schemas.microsoft.com/office/drawing/2014/main" id="{AF31A3DF-1725-5790-9DE2-513340D535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65154"/>
          <a:stretch/>
        </p:blipFill>
        <p:spPr>
          <a:xfrm>
            <a:off x="2431062" y="526019"/>
            <a:ext cx="2852970" cy="409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8876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C2ED4-8005-8C0D-C935-9E3F204BA4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T" dirty="0"/>
              <a:t>Use Case Diagram</a:t>
            </a:r>
          </a:p>
        </p:txBody>
      </p:sp>
      <p:pic>
        <p:nvPicPr>
          <p:cNvPr id="33" name="Graphic 32">
            <a:extLst>
              <a:ext uri="{FF2B5EF4-FFF2-40B4-BE49-F238E27FC236}">
                <a16:creationId xmlns:a16="http://schemas.microsoft.com/office/drawing/2014/main" id="{AF31A3DF-1725-5790-9DE2-513340D535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47608"/>
          <a:stretch/>
        </p:blipFill>
        <p:spPr>
          <a:xfrm>
            <a:off x="5345236" y="376718"/>
            <a:ext cx="2036003" cy="439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3215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ctrTitle" idx="6"/>
          </p:nvPr>
        </p:nvSpPr>
        <p:spPr>
          <a:xfrm>
            <a:off x="6436636" y="2418915"/>
            <a:ext cx="218166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Evidências</a:t>
            </a:r>
            <a:r>
              <a:rPr lang="en" dirty="0"/>
              <a:t> da </a:t>
            </a:r>
            <a:r>
              <a:rPr lang="en" dirty="0" err="1"/>
              <a:t>aplicação</a:t>
            </a:r>
            <a:r>
              <a:rPr lang="en" dirty="0"/>
              <a:t> do </a:t>
            </a:r>
            <a:r>
              <a:rPr lang="en" dirty="0" err="1"/>
              <a:t>processo</a:t>
            </a:r>
            <a:r>
              <a:rPr lang="en" dirty="0"/>
              <a:t> de </a:t>
            </a:r>
            <a:r>
              <a:rPr lang="en" dirty="0" err="1"/>
              <a:t>engenharia</a:t>
            </a:r>
            <a:r>
              <a:rPr lang="en" dirty="0"/>
              <a:t>/</a:t>
            </a:r>
            <a:r>
              <a:rPr lang="en" dirty="0" err="1"/>
              <a:t>desenvolvimento</a:t>
            </a:r>
            <a:r>
              <a:rPr lang="en" dirty="0"/>
              <a:t> de software</a:t>
            </a:r>
            <a:endParaRPr dirty="0"/>
          </a:p>
        </p:txBody>
      </p:sp>
      <p:sp>
        <p:nvSpPr>
          <p:cNvPr id="155" name="Google Shape;155;p30"/>
          <p:cNvSpPr txBox="1">
            <a:spLocks noGrp="1"/>
          </p:cNvSpPr>
          <p:nvPr>
            <p:ph type="title" idx="8"/>
          </p:nvPr>
        </p:nvSpPr>
        <p:spPr>
          <a:xfrm>
            <a:off x="6864497" y="162094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56" name="Google Shape;156;p30"/>
          <p:cNvSpPr txBox="1">
            <a:spLocks noGrp="1"/>
          </p:cNvSpPr>
          <p:nvPr>
            <p:ph type="ctrTitle" idx="21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</a:rPr>
              <a:t>Índice</a:t>
            </a:r>
            <a:endParaRPr dirty="0"/>
          </a:p>
        </p:txBody>
      </p:sp>
      <p:sp>
        <p:nvSpPr>
          <p:cNvPr id="157" name="Google Shape;157;p30"/>
          <p:cNvSpPr txBox="1">
            <a:spLocks noGrp="1"/>
          </p:cNvSpPr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Resultados</a:t>
            </a:r>
            <a:r>
              <a:rPr lang="en" dirty="0"/>
              <a:t> </a:t>
            </a:r>
            <a:r>
              <a:rPr lang="en" dirty="0" err="1"/>
              <a:t>atingidos</a:t>
            </a:r>
            <a:endParaRPr dirty="0"/>
          </a:p>
        </p:txBody>
      </p:sp>
      <p:sp>
        <p:nvSpPr>
          <p:cNvPr id="159" name="Google Shape;159;p30"/>
          <p:cNvSpPr txBox="1">
            <a:spLocks noGrp="1"/>
          </p:cNvSpPr>
          <p:nvPr>
            <p:ph type="title" idx="2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0" name="Google Shape;160;p30"/>
          <p:cNvSpPr txBox="1">
            <a:spLocks noGrp="1"/>
          </p:cNvSpPr>
          <p:nvPr>
            <p:ph type="ctrTitle" idx="3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Análise</a:t>
            </a:r>
            <a:r>
              <a:rPr lang="en" dirty="0"/>
              <a:t> dos </a:t>
            </a:r>
            <a:r>
              <a:rPr lang="en" dirty="0" err="1"/>
              <a:t>resultados</a:t>
            </a:r>
            <a:r>
              <a:rPr lang="en" dirty="0"/>
              <a:t> e do </a:t>
            </a:r>
            <a:r>
              <a:rPr lang="en" dirty="0" err="1"/>
              <a:t>trabalho</a:t>
            </a:r>
            <a:r>
              <a:rPr lang="en" dirty="0"/>
              <a:t> de </a:t>
            </a:r>
            <a:r>
              <a:rPr lang="en" dirty="0" err="1"/>
              <a:t>equipa</a:t>
            </a:r>
            <a:r>
              <a:rPr lang="en" dirty="0"/>
              <a:t> (SWOT)</a:t>
            </a:r>
            <a:endParaRPr dirty="0"/>
          </a:p>
        </p:txBody>
      </p:sp>
      <p:sp>
        <p:nvSpPr>
          <p:cNvPr id="162" name="Google Shape;162;p30"/>
          <p:cNvSpPr txBox="1">
            <a:spLocks noGrp="1"/>
          </p:cNvSpPr>
          <p:nvPr>
            <p:ph type="title" idx="5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3" name="Google Shape;163;p30"/>
          <p:cNvSpPr txBox="1">
            <a:spLocks noGrp="1"/>
          </p:cNvSpPr>
          <p:nvPr>
            <p:ph type="ctrTitle" idx="9"/>
          </p:nvPr>
        </p:nvSpPr>
        <p:spPr>
          <a:xfrm>
            <a:off x="725626" y="3784901"/>
            <a:ext cx="175177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>
                <a:solidFill>
                  <a:schemeClr val="dk1"/>
                </a:solidFill>
              </a:rPr>
              <a:t>Cenário</a:t>
            </a:r>
            <a:r>
              <a:rPr lang="en" dirty="0">
                <a:solidFill>
                  <a:schemeClr val="dk1"/>
                </a:solidFill>
              </a:rPr>
              <a:t> de </a:t>
            </a:r>
            <a:r>
              <a:rPr lang="en" dirty="0" err="1">
                <a:solidFill>
                  <a:schemeClr val="dk1"/>
                </a:solidFill>
              </a:rPr>
              <a:t>implementação</a:t>
            </a:r>
            <a:r>
              <a:rPr lang="en" dirty="0">
                <a:solidFill>
                  <a:schemeClr val="dk1"/>
                </a:solidFill>
              </a:rPr>
              <a:t> da </a:t>
            </a:r>
            <a:r>
              <a:rPr lang="en" dirty="0" err="1">
                <a:solidFill>
                  <a:schemeClr val="dk1"/>
                </a:solidFill>
              </a:rPr>
              <a:t>solução</a:t>
            </a:r>
            <a:endParaRPr dirty="0"/>
          </a:p>
        </p:txBody>
      </p:sp>
      <p:sp>
        <p:nvSpPr>
          <p:cNvPr id="165" name="Google Shape;165;p30"/>
          <p:cNvSpPr txBox="1">
            <a:spLocks noGrp="1"/>
          </p:cNvSpPr>
          <p:nvPr>
            <p:ph type="title" idx="14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6" name="Google Shape;166;p30"/>
          <p:cNvSpPr txBox="1">
            <a:spLocks noGrp="1"/>
          </p:cNvSpPr>
          <p:nvPr>
            <p:ph type="ctrTitle" idx="15"/>
          </p:nvPr>
        </p:nvSpPr>
        <p:spPr>
          <a:xfrm>
            <a:off x="2870600" y="3781501"/>
            <a:ext cx="175177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>
                <a:solidFill>
                  <a:schemeClr val="dk1"/>
                </a:solidFill>
              </a:rPr>
              <a:t>Qualidade</a:t>
            </a:r>
            <a:r>
              <a:rPr lang="en" dirty="0">
                <a:solidFill>
                  <a:schemeClr val="dk1"/>
                </a:solidFill>
              </a:rPr>
              <a:t> do </a:t>
            </a:r>
            <a:r>
              <a:rPr lang="en" dirty="0" err="1">
                <a:solidFill>
                  <a:schemeClr val="dk1"/>
                </a:solidFill>
              </a:rPr>
              <a:t>produto</a:t>
            </a:r>
            <a:r>
              <a:rPr lang="en" dirty="0">
                <a:solidFill>
                  <a:schemeClr val="dk1"/>
                </a:solidFill>
              </a:rPr>
              <a:t> final</a:t>
            </a:r>
            <a:endParaRPr dirty="0"/>
          </a:p>
        </p:txBody>
      </p:sp>
      <p:sp>
        <p:nvSpPr>
          <p:cNvPr id="168" name="Google Shape;168;p30"/>
          <p:cNvSpPr txBox="1">
            <a:spLocks noGrp="1"/>
          </p:cNvSpPr>
          <p:nvPr>
            <p:ph type="title" idx="17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69" name="Google Shape;169;p30"/>
          <p:cNvSpPr txBox="1">
            <a:spLocks noGrp="1"/>
          </p:cNvSpPr>
          <p:nvPr>
            <p:ph type="ctrTitle" idx="18"/>
          </p:nvPr>
        </p:nvSpPr>
        <p:spPr>
          <a:xfrm>
            <a:off x="5015575" y="3781526"/>
            <a:ext cx="165102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Sugestões</a:t>
            </a:r>
            <a:r>
              <a:rPr lang="en" dirty="0"/>
              <a:t> de </a:t>
            </a:r>
            <a:r>
              <a:rPr lang="en" dirty="0" err="1"/>
              <a:t>melhoria</a:t>
            </a:r>
            <a:endParaRPr dirty="0"/>
          </a:p>
        </p:txBody>
      </p:sp>
      <p:sp>
        <p:nvSpPr>
          <p:cNvPr id="171" name="Google Shape;171;p30"/>
          <p:cNvSpPr txBox="1">
            <a:spLocks noGrp="1"/>
          </p:cNvSpPr>
          <p:nvPr>
            <p:ph type="title" idx="20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6BA1F85-4448-C478-8AFF-B9135FF27F05}"/>
              </a:ext>
            </a:extLst>
          </p:cNvPr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endParaRPr lang="en-PT" dirty="0"/>
          </a:p>
        </p:txBody>
      </p:sp>
      <p:sp>
        <p:nvSpPr>
          <p:cNvPr id="577" name="Google Shape;577;p49"/>
          <p:cNvSpPr txBox="1">
            <a:spLocks noGrp="1"/>
          </p:cNvSpPr>
          <p:nvPr>
            <p:ph type="ctrTitle"/>
          </p:nvPr>
        </p:nvSpPr>
        <p:spPr>
          <a:xfrm flipH="1">
            <a:off x="2591294" y="2269925"/>
            <a:ext cx="3406093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dirty="0" err="1">
                <a:solidFill>
                  <a:schemeClr val="lt1"/>
                </a:solidFill>
              </a:rPr>
              <a:t>Cenário</a:t>
            </a:r>
            <a:r>
              <a:rPr lang="en-GB" dirty="0">
                <a:solidFill>
                  <a:schemeClr val="lt1"/>
                </a:solidFill>
              </a:rPr>
              <a:t> de </a:t>
            </a:r>
            <a:r>
              <a:rPr lang="en-GB" dirty="0" err="1">
                <a:solidFill>
                  <a:schemeClr val="lt1"/>
                </a:solidFill>
              </a:rPr>
              <a:t>implementação</a:t>
            </a:r>
            <a:r>
              <a:rPr lang="en-GB" dirty="0">
                <a:solidFill>
                  <a:schemeClr val="lt1"/>
                </a:solidFill>
              </a:rPr>
              <a:t> da </a:t>
            </a:r>
            <a:r>
              <a:rPr lang="en-GB" dirty="0" err="1">
                <a:solidFill>
                  <a:schemeClr val="lt1"/>
                </a:solidFill>
              </a:rPr>
              <a:t>solução</a:t>
            </a:r>
            <a:endParaRPr lang="en-GB" dirty="0">
              <a:solidFill>
                <a:schemeClr val="lt1"/>
              </a:solidFill>
            </a:endParaRPr>
          </a:p>
        </p:txBody>
      </p:sp>
      <p:sp>
        <p:nvSpPr>
          <p:cNvPr id="578" name="Google Shape;578;p49"/>
          <p:cNvSpPr txBox="1">
            <a:spLocks noGrp="1"/>
          </p:cNvSpPr>
          <p:nvPr>
            <p:ph type="title" idx="2"/>
          </p:nvPr>
        </p:nvSpPr>
        <p:spPr>
          <a:xfrm flipH="1">
            <a:off x="3791958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C2ED4-8005-8C0D-C935-9E3F204BA4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599" y="470625"/>
            <a:ext cx="1764767" cy="946200"/>
          </a:xfrm>
        </p:spPr>
        <p:txBody>
          <a:bodyPr/>
          <a:lstStyle/>
          <a:p>
            <a:r>
              <a:rPr lang="en-PT" dirty="0"/>
              <a:t>Demo – US2004 e US1006</a:t>
            </a:r>
          </a:p>
        </p:txBody>
      </p:sp>
      <p:pic>
        <p:nvPicPr>
          <p:cNvPr id="4" name="DEMO - LAPR4.mp4" descr="DEMO - LAPR4.mp4">
            <a:hlinkClick r:id="" action="ppaction://media"/>
            <a:extLst>
              <a:ext uri="{FF2B5EF4-FFF2-40B4-BE49-F238E27FC236}">
                <a16:creationId xmlns:a16="http://schemas.microsoft.com/office/drawing/2014/main" id="{438EFECF-078F-F5C6-3C4B-66FFD5D903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7381" y="1076801"/>
            <a:ext cx="6393020" cy="359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201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54BC0E-9E79-A745-5856-6EF9F9AAC161}"/>
              </a:ext>
            </a:extLst>
          </p:cNvPr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endParaRPr lang="en-PT" dirty="0"/>
          </a:p>
        </p:txBody>
      </p:sp>
      <p:sp>
        <p:nvSpPr>
          <p:cNvPr id="669" name="Google Shape;669;p53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dirty="0" err="1">
                <a:solidFill>
                  <a:schemeClr val="lt1"/>
                </a:solidFill>
              </a:rPr>
              <a:t>Qualidade</a:t>
            </a:r>
            <a:r>
              <a:rPr lang="en-GB" dirty="0">
                <a:solidFill>
                  <a:schemeClr val="lt1"/>
                </a:solidFill>
              </a:rPr>
              <a:t> do </a:t>
            </a:r>
            <a:r>
              <a:rPr lang="en-GB" dirty="0" err="1">
                <a:solidFill>
                  <a:schemeClr val="lt1"/>
                </a:solidFill>
              </a:rPr>
              <a:t>produto</a:t>
            </a:r>
            <a:r>
              <a:rPr lang="en-GB" dirty="0">
                <a:solidFill>
                  <a:schemeClr val="lt1"/>
                </a:solidFill>
              </a:rPr>
              <a:t> final</a:t>
            </a:r>
          </a:p>
        </p:txBody>
      </p:sp>
      <p:sp>
        <p:nvSpPr>
          <p:cNvPr id="670" name="Google Shape;670;p53"/>
          <p:cNvSpPr txBox="1">
            <a:spLocks noGrp="1"/>
          </p:cNvSpPr>
          <p:nvPr>
            <p:ph type="title" idx="2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76;p31">
            <a:extLst>
              <a:ext uri="{FF2B5EF4-FFF2-40B4-BE49-F238E27FC236}">
                <a16:creationId xmlns:a16="http://schemas.microsoft.com/office/drawing/2014/main" id="{7F858E1F-A16D-6301-966C-A7F058E0C481}"/>
              </a:ext>
            </a:extLst>
          </p:cNvPr>
          <p:cNvSpPr/>
          <p:nvPr/>
        </p:nvSpPr>
        <p:spPr>
          <a:xfrm flipH="1">
            <a:off x="0" y="-12608"/>
            <a:ext cx="2226482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176;p31">
            <a:extLst>
              <a:ext uri="{FF2B5EF4-FFF2-40B4-BE49-F238E27FC236}">
                <a16:creationId xmlns:a16="http://schemas.microsoft.com/office/drawing/2014/main" id="{8ED3BC1E-3109-2696-68BC-2441A7423A83}"/>
              </a:ext>
            </a:extLst>
          </p:cNvPr>
          <p:cNvSpPr/>
          <p:nvPr/>
        </p:nvSpPr>
        <p:spPr>
          <a:xfrm flipH="1">
            <a:off x="0" y="-12608"/>
            <a:ext cx="20307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8"/>
          <p:cNvSpPr txBox="1">
            <a:spLocks noGrp="1"/>
          </p:cNvSpPr>
          <p:nvPr>
            <p:ph type="subTitle" idx="2"/>
          </p:nvPr>
        </p:nvSpPr>
        <p:spPr>
          <a:xfrm>
            <a:off x="3985274" y="3074812"/>
            <a:ext cx="3776599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err="1">
                <a:solidFill>
                  <a:schemeClr val="dk1"/>
                </a:solidFill>
              </a:rPr>
              <a:t>Tudo</a:t>
            </a:r>
            <a:r>
              <a:rPr lang="en" sz="1400" dirty="0">
                <a:solidFill>
                  <a:schemeClr val="dk1"/>
                </a:solidFill>
              </a:rPr>
              <a:t> o que </a:t>
            </a:r>
            <a:r>
              <a:rPr lang="en" sz="1400" dirty="0" err="1">
                <a:solidFill>
                  <a:schemeClr val="dk1"/>
                </a:solidFill>
              </a:rPr>
              <a:t>foi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implementado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tem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qualidade</a:t>
            </a:r>
            <a:r>
              <a:rPr lang="en" sz="1400" dirty="0">
                <a:solidFill>
                  <a:schemeClr val="dk1"/>
                </a:solidFill>
              </a:rPr>
              <a:t> e </a:t>
            </a:r>
            <a:r>
              <a:rPr lang="en" sz="1400" dirty="0" err="1">
                <a:solidFill>
                  <a:schemeClr val="dk1"/>
                </a:solidFill>
              </a:rPr>
              <a:t>seguiu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os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padrões</a:t>
            </a:r>
            <a:r>
              <a:rPr lang="en" sz="1400" dirty="0">
                <a:solidFill>
                  <a:schemeClr val="dk1"/>
                </a:solidFill>
              </a:rPr>
              <a:t> de </a:t>
            </a:r>
            <a:r>
              <a:rPr lang="en" sz="1400" dirty="0" err="1">
                <a:solidFill>
                  <a:schemeClr val="dk1"/>
                </a:solidFill>
              </a:rPr>
              <a:t>engenharia</a:t>
            </a:r>
            <a:r>
              <a:rPr lang="en" sz="1400" dirty="0">
                <a:solidFill>
                  <a:schemeClr val="dk1"/>
                </a:solidFill>
              </a:rPr>
              <a:t> e </a:t>
            </a:r>
            <a:r>
              <a:rPr lang="en" sz="1400" dirty="0" err="1">
                <a:solidFill>
                  <a:schemeClr val="dk1"/>
                </a:solidFill>
              </a:rPr>
              <a:t>desenvolvimento</a:t>
            </a:r>
            <a:r>
              <a:rPr lang="en" sz="1400" dirty="0">
                <a:solidFill>
                  <a:schemeClr val="dk1"/>
                </a:solidFill>
              </a:rPr>
              <a:t> de software.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533" name="Google Shape;533;p48"/>
          <p:cNvSpPr txBox="1">
            <a:spLocks noGrp="1"/>
          </p:cNvSpPr>
          <p:nvPr>
            <p:ph type="ctrTitle" idx="3"/>
          </p:nvPr>
        </p:nvSpPr>
        <p:spPr>
          <a:xfrm>
            <a:off x="3985274" y="2728171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</a:rPr>
              <a:t>Qualidade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4" name="Google Shape;534;p48"/>
          <p:cNvSpPr txBox="1">
            <a:spLocks noGrp="1"/>
          </p:cNvSpPr>
          <p:nvPr>
            <p:ph type="subTitle" idx="1"/>
          </p:nvPr>
        </p:nvSpPr>
        <p:spPr>
          <a:xfrm>
            <a:off x="3985274" y="1453110"/>
            <a:ext cx="377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solidFill>
                  <a:schemeClr val="dk1"/>
                </a:solidFill>
              </a:rPr>
              <a:t>Tudo o que foi implementado foi estritamente o pedido, não nos sendo possível implementar informação adicional.</a:t>
            </a:r>
          </a:p>
        </p:txBody>
      </p:sp>
      <p:sp>
        <p:nvSpPr>
          <p:cNvPr id="535" name="Google Shape;535;p48"/>
          <p:cNvSpPr txBox="1">
            <a:spLocks noGrp="1"/>
          </p:cNvSpPr>
          <p:nvPr>
            <p:ph type="ctrTitle"/>
          </p:nvPr>
        </p:nvSpPr>
        <p:spPr>
          <a:xfrm>
            <a:off x="3985274" y="1151235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</a:rPr>
              <a:t>Produto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53" name="Google Shape;11823;p76">
            <a:extLst>
              <a:ext uri="{FF2B5EF4-FFF2-40B4-BE49-F238E27FC236}">
                <a16:creationId xmlns:a16="http://schemas.microsoft.com/office/drawing/2014/main" id="{ABEF4FF3-0EA0-A3B8-961D-C8C10105375C}"/>
              </a:ext>
            </a:extLst>
          </p:cNvPr>
          <p:cNvGrpSpPr/>
          <p:nvPr/>
        </p:nvGrpSpPr>
        <p:grpSpPr>
          <a:xfrm>
            <a:off x="3396477" y="1177249"/>
            <a:ext cx="301861" cy="332871"/>
            <a:chOff x="1396957" y="4287365"/>
            <a:chExt cx="301861" cy="332871"/>
          </a:xfrm>
          <a:solidFill>
            <a:schemeClr val="accent3"/>
          </a:solidFill>
        </p:grpSpPr>
        <p:sp>
          <p:nvSpPr>
            <p:cNvPr id="54" name="Google Shape;11824;p76">
              <a:extLst>
                <a:ext uri="{FF2B5EF4-FFF2-40B4-BE49-F238E27FC236}">
                  <a16:creationId xmlns:a16="http://schemas.microsoft.com/office/drawing/2014/main" id="{DC089BC9-5106-4356-6819-BDFC329505E8}"/>
                </a:ext>
              </a:extLst>
            </p:cNvPr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1825;p76">
              <a:extLst>
                <a:ext uri="{FF2B5EF4-FFF2-40B4-BE49-F238E27FC236}">
                  <a16:creationId xmlns:a16="http://schemas.microsoft.com/office/drawing/2014/main" id="{A0295695-308A-8417-E34F-179E3BA1BDBC}"/>
                </a:ext>
              </a:extLst>
            </p:cNvPr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1826;p76">
              <a:extLst>
                <a:ext uri="{FF2B5EF4-FFF2-40B4-BE49-F238E27FC236}">
                  <a16:creationId xmlns:a16="http://schemas.microsoft.com/office/drawing/2014/main" id="{211B4D35-7B7C-B165-FDC2-45E091904FBF}"/>
                </a:ext>
              </a:extLst>
            </p:cNvPr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1827;p76">
              <a:extLst>
                <a:ext uri="{FF2B5EF4-FFF2-40B4-BE49-F238E27FC236}">
                  <a16:creationId xmlns:a16="http://schemas.microsoft.com/office/drawing/2014/main" id="{3E2E7961-8653-EF7B-6E04-7CE64DE8B14D}"/>
                </a:ext>
              </a:extLst>
            </p:cNvPr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1828;p76">
              <a:extLst>
                <a:ext uri="{FF2B5EF4-FFF2-40B4-BE49-F238E27FC236}">
                  <a16:creationId xmlns:a16="http://schemas.microsoft.com/office/drawing/2014/main" id="{6D7CA6EF-45A9-37CE-E78B-B52F814C2E50}"/>
                </a:ext>
              </a:extLst>
            </p:cNvPr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1829;p76">
              <a:extLst>
                <a:ext uri="{FF2B5EF4-FFF2-40B4-BE49-F238E27FC236}">
                  <a16:creationId xmlns:a16="http://schemas.microsoft.com/office/drawing/2014/main" id="{21136743-A045-0C66-E73F-02450B8FB218}"/>
                </a:ext>
              </a:extLst>
            </p:cNvPr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1830;p76">
              <a:extLst>
                <a:ext uri="{FF2B5EF4-FFF2-40B4-BE49-F238E27FC236}">
                  <a16:creationId xmlns:a16="http://schemas.microsoft.com/office/drawing/2014/main" id="{827E3FEA-4359-F7F9-0F02-89A20011D175}"/>
                </a:ext>
              </a:extLst>
            </p:cNvPr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831;p76">
              <a:extLst>
                <a:ext uri="{FF2B5EF4-FFF2-40B4-BE49-F238E27FC236}">
                  <a16:creationId xmlns:a16="http://schemas.microsoft.com/office/drawing/2014/main" id="{2B6E8110-9A63-C6A6-EAA7-95F795478073}"/>
                </a:ext>
              </a:extLst>
            </p:cNvPr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1832;p76">
              <a:extLst>
                <a:ext uri="{FF2B5EF4-FFF2-40B4-BE49-F238E27FC236}">
                  <a16:creationId xmlns:a16="http://schemas.microsoft.com/office/drawing/2014/main" id="{8BF60EA4-E5FA-5567-2D0D-B28F2011D3CD}"/>
                </a:ext>
              </a:extLst>
            </p:cNvPr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1833;p76">
              <a:extLst>
                <a:ext uri="{FF2B5EF4-FFF2-40B4-BE49-F238E27FC236}">
                  <a16:creationId xmlns:a16="http://schemas.microsoft.com/office/drawing/2014/main" id="{F8F3AB26-D0A2-E28B-A8BF-2031908ADED4}"/>
                </a:ext>
              </a:extLst>
            </p:cNvPr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1834;p76">
              <a:extLst>
                <a:ext uri="{FF2B5EF4-FFF2-40B4-BE49-F238E27FC236}">
                  <a16:creationId xmlns:a16="http://schemas.microsoft.com/office/drawing/2014/main" id="{A6F2854A-0EB3-8B8F-70CE-2A1B768A9B7A}"/>
                </a:ext>
              </a:extLst>
            </p:cNvPr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1835;p76">
              <a:extLst>
                <a:ext uri="{FF2B5EF4-FFF2-40B4-BE49-F238E27FC236}">
                  <a16:creationId xmlns:a16="http://schemas.microsoft.com/office/drawing/2014/main" id="{94E69944-FF12-6B7B-A3E6-E131EF0CE3EC}"/>
                </a:ext>
              </a:extLst>
            </p:cNvPr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1836;p76">
              <a:extLst>
                <a:ext uri="{FF2B5EF4-FFF2-40B4-BE49-F238E27FC236}">
                  <a16:creationId xmlns:a16="http://schemas.microsoft.com/office/drawing/2014/main" id="{84C75BC1-A80A-6B86-7142-7333DEE01AD8}"/>
                </a:ext>
              </a:extLst>
            </p:cNvPr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1837;p76">
              <a:extLst>
                <a:ext uri="{FF2B5EF4-FFF2-40B4-BE49-F238E27FC236}">
                  <a16:creationId xmlns:a16="http://schemas.microsoft.com/office/drawing/2014/main" id="{B47B2A21-D375-3B14-9C41-F9B1D40ABE7A}"/>
                </a:ext>
              </a:extLst>
            </p:cNvPr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1838;p76">
              <a:extLst>
                <a:ext uri="{FF2B5EF4-FFF2-40B4-BE49-F238E27FC236}">
                  <a16:creationId xmlns:a16="http://schemas.microsoft.com/office/drawing/2014/main" id="{62DE3718-98B8-70F8-F179-5305AD4204E1}"/>
                </a:ext>
              </a:extLst>
            </p:cNvPr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75;p54">
            <a:extLst>
              <a:ext uri="{FF2B5EF4-FFF2-40B4-BE49-F238E27FC236}">
                <a16:creationId xmlns:a16="http://schemas.microsoft.com/office/drawing/2014/main" id="{B6F5793A-7FF5-05EB-BC34-8D5A4D9D0D15}"/>
              </a:ext>
            </a:extLst>
          </p:cNvPr>
          <p:cNvSpPr txBox="1">
            <a:spLocks/>
          </p:cNvSpPr>
          <p:nvPr/>
        </p:nvSpPr>
        <p:spPr>
          <a:xfrm>
            <a:off x="283006" y="385768"/>
            <a:ext cx="14976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en" sz="1800" dirty="0" err="1">
                <a:solidFill>
                  <a:schemeClr val="bg1"/>
                </a:solidFill>
              </a:rPr>
              <a:t>Qualidade</a:t>
            </a:r>
            <a:r>
              <a:rPr lang="en" sz="1800" dirty="0">
                <a:solidFill>
                  <a:schemeClr val="bg1"/>
                </a:solidFill>
              </a:rPr>
              <a:t> do </a:t>
            </a:r>
            <a:r>
              <a:rPr lang="en" sz="1800" dirty="0" err="1">
                <a:solidFill>
                  <a:schemeClr val="bg1"/>
                </a:solidFill>
              </a:rPr>
              <a:t>Produto</a:t>
            </a:r>
            <a:endParaRPr lang="en-GB" sz="1800" dirty="0">
              <a:solidFill>
                <a:schemeClr val="bg1"/>
              </a:solidFill>
            </a:endParaRPr>
          </a:p>
        </p:txBody>
      </p:sp>
      <p:grpSp>
        <p:nvGrpSpPr>
          <p:cNvPr id="70" name="Google Shape;11938;p76">
            <a:extLst>
              <a:ext uri="{FF2B5EF4-FFF2-40B4-BE49-F238E27FC236}">
                <a16:creationId xmlns:a16="http://schemas.microsoft.com/office/drawing/2014/main" id="{791A247A-5BBB-1F93-D748-900D7500A102}"/>
              </a:ext>
            </a:extLst>
          </p:cNvPr>
          <p:cNvGrpSpPr/>
          <p:nvPr/>
        </p:nvGrpSpPr>
        <p:grpSpPr>
          <a:xfrm>
            <a:off x="3391579" y="2744898"/>
            <a:ext cx="306759" cy="351445"/>
            <a:chOff x="859262" y="3353920"/>
            <a:chExt cx="306759" cy="351445"/>
          </a:xfrm>
          <a:solidFill>
            <a:schemeClr val="accent3"/>
          </a:solidFill>
        </p:grpSpPr>
        <p:sp>
          <p:nvSpPr>
            <p:cNvPr id="71" name="Google Shape;11939;p76">
              <a:extLst>
                <a:ext uri="{FF2B5EF4-FFF2-40B4-BE49-F238E27FC236}">
                  <a16:creationId xmlns:a16="http://schemas.microsoft.com/office/drawing/2014/main" id="{26E22EAC-950B-BCA1-BC38-43922BFEED71}"/>
                </a:ext>
              </a:extLst>
            </p:cNvPr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1940;p76">
              <a:extLst>
                <a:ext uri="{FF2B5EF4-FFF2-40B4-BE49-F238E27FC236}">
                  <a16:creationId xmlns:a16="http://schemas.microsoft.com/office/drawing/2014/main" id="{E08743FF-22C4-10EC-EE7F-8CD78A4A2337}"/>
                </a:ext>
              </a:extLst>
            </p:cNvPr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1941;p76">
              <a:extLst>
                <a:ext uri="{FF2B5EF4-FFF2-40B4-BE49-F238E27FC236}">
                  <a16:creationId xmlns:a16="http://schemas.microsoft.com/office/drawing/2014/main" id="{E909AA81-1453-EE37-A211-1ADF825C3A14}"/>
                </a:ext>
              </a:extLst>
            </p:cNvPr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1942;p76">
              <a:extLst>
                <a:ext uri="{FF2B5EF4-FFF2-40B4-BE49-F238E27FC236}">
                  <a16:creationId xmlns:a16="http://schemas.microsoft.com/office/drawing/2014/main" id="{CF371B69-3E04-AE56-D010-0DC0F27B3A4C}"/>
                </a:ext>
              </a:extLst>
            </p:cNvPr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1943;p76">
              <a:extLst>
                <a:ext uri="{FF2B5EF4-FFF2-40B4-BE49-F238E27FC236}">
                  <a16:creationId xmlns:a16="http://schemas.microsoft.com/office/drawing/2014/main" id="{125D01D8-4DA5-81AD-3C44-705FDB72EDAC}"/>
                </a:ext>
              </a:extLst>
            </p:cNvPr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496503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F945488-84CD-16DA-EEA3-84CDC4E2D70A}"/>
              </a:ext>
            </a:extLst>
          </p:cNvPr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endParaRPr lang="en-PT" dirty="0"/>
          </a:p>
        </p:txBody>
      </p:sp>
      <p:sp>
        <p:nvSpPr>
          <p:cNvPr id="731" name="Google Shape;731;p55"/>
          <p:cNvSpPr txBox="1">
            <a:spLocks noGrp="1"/>
          </p:cNvSpPr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lt1"/>
                </a:solidFill>
              </a:rPr>
              <a:t>Sugestões</a:t>
            </a:r>
            <a:r>
              <a:rPr lang="en" dirty="0">
                <a:solidFill>
                  <a:schemeClr val="lt1"/>
                </a:solidFill>
              </a:rPr>
              <a:t> de </a:t>
            </a:r>
            <a:r>
              <a:rPr lang="en" dirty="0" err="1">
                <a:solidFill>
                  <a:schemeClr val="lt1"/>
                </a:solidFill>
              </a:rPr>
              <a:t>melhoria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32" name="Google Shape;732;p55"/>
          <p:cNvSpPr txBox="1">
            <a:spLocks noGrp="1"/>
          </p:cNvSpPr>
          <p:nvPr>
            <p:ph type="title" idx="2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06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8"/>
          <p:cNvSpPr txBox="1">
            <a:spLocks noGrp="1"/>
          </p:cNvSpPr>
          <p:nvPr>
            <p:ph type="subTitle" idx="2"/>
          </p:nvPr>
        </p:nvSpPr>
        <p:spPr>
          <a:xfrm>
            <a:off x="4240075" y="3147161"/>
            <a:ext cx="3908843" cy="7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</a:rPr>
              <a:t>O </a:t>
            </a:r>
            <a:r>
              <a:rPr lang="en" sz="1400" dirty="0" err="1">
                <a:solidFill>
                  <a:schemeClr val="dk1"/>
                </a:solidFill>
              </a:rPr>
              <a:t>grupo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deve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melhorar</a:t>
            </a:r>
            <a:r>
              <a:rPr lang="en" sz="1400" dirty="0">
                <a:solidFill>
                  <a:schemeClr val="dk1"/>
                </a:solidFill>
              </a:rPr>
              <a:t> a </a:t>
            </a:r>
            <a:r>
              <a:rPr lang="en" sz="1400" dirty="0" err="1">
                <a:solidFill>
                  <a:schemeClr val="dk1"/>
                </a:solidFill>
              </a:rPr>
              <a:t>sua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capacidade</a:t>
            </a:r>
            <a:r>
              <a:rPr lang="en" sz="1400" dirty="0">
                <a:solidFill>
                  <a:schemeClr val="dk1"/>
                </a:solidFill>
              </a:rPr>
              <a:t> de </a:t>
            </a:r>
            <a:r>
              <a:rPr lang="en" sz="1400" dirty="0" err="1">
                <a:solidFill>
                  <a:schemeClr val="dk1"/>
                </a:solidFill>
              </a:rPr>
              <a:t>comunicação</a:t>
            </a:r>
            <a:r>
              <a:rPr lang="en" sz="1400" dirty="0">
                <a:solidFill>
                  <a:schemeClr val="dk1"/>
                </a:solidFill>
              </a:rPr>
              <a:t> e </a:t>
            </a:r>
            <a:r>
              <a:rPr lang="en" sz="1400" dirty="0" err="1">
                <a:solidFill>
                  <a:schemeClr val="dk1"/>
                </a:solidFill>
              </a:rPr>
              <a:t>interação</a:t>
            </a:r>
            <a:r>
              <a:rPr lang="en" sz="1400" dirty="0">
                <a:solidFill>
                  <a:schemeClr val="dk1"/>
                </a:solidFill>
              </a:rPr>
              <a:t> entre </a:t>
            </a:r>
            <a:r>
              <a:rPr lang="en" sz="1400" dirty="0" err="1">
                <a:solidFill>
                  <a:schemeClr val="dk1"/>
                </a:solidFill>
              </a:rPr>
              <a:t>os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membros</a:t>
            </a:r>
            <a:r>
              <a:rPr lang="en" sz="1400" dirty="0">
                <a:solidFill>
                  <a:schemeClr val="dk1"/>
                </a:solidFill>
              </a:rPr>
              <a:t>. 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533" name="Google Shape;533;p48"/>
          <p:cNvSpPr txBox="1">
            <a:spLocks noGrp="1"/>
          </p:cNvSpPr>
          <p:nvPr>
            <p:ph type="ctrTitle" idx="3"/>
          </p:nvPr>
        </p:nvSpPr>
        <p:spPr>
          <a:xfrm>
            <a:off x="4240076" y="2838449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</a:rPr>
              <a:t>Cooperação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4" name="Google Shape;534;p48"/>
          <p:cNvSpPr txBox="1">
            <a:spLocks noGrp="1"/>
          </p:cNvSpPr>
          <p:nvPr>
            <p:ph type="subTitle" idx="1"/>
          </p:nvPr>
        </p:nvSpPr>
        <p:spPr>
          <a:xfrm>
            <a:off x="4240075" y="1791518"/>
            <a:ext cx="3846090" cy="803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dk1"/>
                </a:solidFill>
              </a:rPr>
              <a:t>A </a:t>
            </a:r>
            <a:r>
              <a:rPr lang="en" sz="1400" dirty="0" err="1">
                <a:solidFill>
                  <a:schemeClr val="dk1"/>
                </a:solidFill>
              </a:rPr>
              <a:t>equipa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deve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gerir</a:t>
            </a:r>
            <a:r>
              <a:rPr lang="en" sz="1400" dirty="0">
                <a:solidFill>
                  <a:schemeClr val="dk1"/>
                </a:solidFill>
              </a:rPr>
              <a:t> de forma </a:t>
            </a:r>
            <a:r>
              <a:rPr lang="en" sz="1400" dirty="0" err="1">
                <a:solidFill>
                  <a:schemeClr val="dk1"/>
                </a:solidFill>
              </a:rPr>
              <a:t>mais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coordenada</a:t>
            </a:r>
            <a:r>
              <a:rPr lang="en" sz="1400" dirty="0">
                <a:solidFill>
                  <a:schemeClr val="dk1"/>
                </a:solidFill>
              </a:rPr>
              <a:t> o </a:t>
            </a:r>
            <a:r>
              <a:rPr lang="en" sz="1400" dirty="0" err="1">
                <a:solidFill>
                  <a:schemeClr val="dk1"/>
                </a:solidFill>
              </a:rPr>
              <a:t>seu</a:t>
            </a:r>
            <a:r>
              <a:rPr lang="en" sz="1400" dirty="0">
                <a:solidFill>
                  <a:schemeClr val="dk1"/>
                </a:solidFill>
              </a:rPr>
              <a:t> tempo </a:t>
            </a:r>
            <a:r>
              <a:rPr lang="en" sz="1400" dirty="0" err="1">
                <a:solidFill>
                  <a:schemeClr val="dk1"/>
                </a:solidFill>
              </a:rPr>
              <a:t>disponível</a:t>
            </a:r>
            <a:r>
              <a:rPr lang="en" sz="1400" dirty="0">
                <a:solidFill>
                  <a:schemeClr val="dk1"/>
                </a:solidFill>
              </a:rPr>
              <a:t>, </a:t>
            </a:r>
            <a:r>
              <a:rPr lang="en" sz="1400" dirty="0" err="1">
                <a:solidFill>
                  <a:schemeClr val="dk1"/>
                </a:solidFill>
              </a:rPr>
              <a:t>mantendo</a:t>
            </a:r>
            <a:r>
              <a:rPr lang="en" sz="1400" dirty="0">
                <a:solidFill>
                  <a:schemeClr val="dk1"/>
                </a:solidFill>
              </a:rPr>
              <a:t> </a:t>
            </a:r>
            <a:r>
              <a:rPr lang="en" sz="1400" dirty="0" err="1">
                <a:solidFill>
                  <a:schemeClr val="dk1"/>
                </a:solidFill>
              </a:rPr>
              <a:t>atulizado</a:t>
            </a:r>
            <a:r>
              <a:rPr lang="en" sz="1400" dirty="0">
                <a:solidFill>
                  <a:schemeClr val="dk1"/>
                </a:solidFill>
              </a:rPr>
              <a:t> sempre que </a:t>
            </a:r>
            <a:r>
              <a:rPr lang="en" sz="1400" dirty="0" err="1">
                <a:solidFill>
                  <a:schemeClr val="dk1"/>
                </a:solidFill>
              </a:rPr>
              <a:t>possível</a:t>
            </a:r>
            <a:r>
              <a:rPr lang="en" sz="1400" dirty="0">
                <a:solidFill>
                  <a:schemeClr val="dk1"/>
                </a:solidFill>
              </a:rPr>
              <a:t> o Jira.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535" name="Google Shape;535;p48"/>
          <p:cNvSpPr txBox="1">
            <a:spLocks noGrp="1"/>
          </p:cNvSpPr>
          <p:nvPr>
            <p:ph type="ctrTitle"/>
          </p:nvPr>
        </p:nvSpPr>
        <p:spPr>
          <a:xfrm>
            <a:off x="4240075" y="1489643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</a:rPr>
              <a:t>Gestão</a:t>
            </a:r>
            <a:r>
              <a:rPr lang="en" dirty="0">
                <a:solidFill>
                  <a:schemeClr val="dk1"/>
                </a:solidFill>
              </a:rPr>
              <a:t> de tempo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536" name="Google Shape;536;p48"/>
          <p:cNvGrpSpPr/>
          <p:nvPr/>
        </p:nvGrpSpPr>
        <p:grpSpPr>
          <a:xfrm>
            <a:off x="3245329" y="2983576"/>
            <a:ext cx="375817" cy="327170"/>
            <a:chOff x="2679525" y="4080150"/>
            <a:chExt cx="221525" cy="192850"/>
          </a:xfrm>
          <a:solidFill>
            <a:schemeClr val="accent3"/>
          </a:solidFill>
        </p:grpSpPr>
        <p:sp>
          <p:nvSpPr>
            <p:cNvPr id="537" name="Google Shape;537;p48"/>
            <p:cNvSpPr/>
            <p:nvPr/>
          </p:nvSpPr>
          <p:spPr>
            <a:xfrm>
              <a:off x="2710850" y="4142575"/>
              <a:ext cx="141550" cy="6500"/>
            </a:xfrm>
            <a:custGeom>
              <a:avLst/>
              <a:gdLst/>
              <a:ahLst/>
              <a:cxnLst/>
              <a:rect l="l" t="t" r="r" b="b"/>
              <a:pathLst>
                <a:path w="5662" h="260" extrusionOk="0">
                  <a:moveTo>
                    <a:pt x="126" y="0"/>
                  </a:moveTo>
                  <a:cubicBezTo>
                    <a:pt x="56" y="3"/>
                    <a:pt x="1" y="59"/>
                    <a:pt x="1" y="129"/>
                  </a:cubicBezTo>
                  <a:cubicBezTo>
                    <a:pt x="1" y="199"/>
                    <a:pt x="56" y="257"/>
                    <a:pt x="126" y="260"/>
                  </a:cubicBezTo>
                  <a:lnTo>
                    <a:pt x="5536" y="260"/>
                  </a:lnTo>
                  <a:cubicBezTo>
                    <a:pt x="5606" y="257"/>
                    <a:pt x="5661" y="199"/>
                    <a:pt x="5661" y="129"/>
                  </a:cubicBezTo>
                  <a:cubicBezTo>
                    <a:pt x="5661" y="59"/>
                    <a:pt x="5606" y="3"/>
                    <a:pt x="5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  <a:highlight>
                  <a:srgbClr val="000000"/>
                </a:highlight>
              </a:endParaRPr>
            </a:p>
          </p:txBody>
        </p:sp>
        <p:sp>
          <p:nvSpPr>
            <p:cNvPr id="538" name="Google Shape;538;p48"/>
            <p:cNvSpPr/>
            <p:nvPr/>
          </p:nvSpPr>
          <p:spPr>
            <a:xfrm>
              <a:off x="2710850" y="4125225"/>
              <a:ext cx="92975" cy="6500"/>
            </a:xfrm>
            <a:custGeom>
              <a:avLst/>
              <a:gdLst/>
              <a:ahLst/>
              <a:cxnLst/>
              <a:rect l="l" t="t" r="r" b="b"/>
              <a:pathLst>
                <a:path w="3719" h="260" extrusionOk="0">
                  <a:moveTo>
                    <a:pt x="126" y="1"/>
                  </a:moveTo>
                  <a:cubicBezTo>
                    <a:pt x="56" y="2"/>
                    <a:pt x="1" y="60"/>
                    <a:pt x="1" y="130"/>
                  </a:cubicBezTo>
                  <a:cubicBezTo>
                    <a:pt x="1" y="200"/>
                    <a:pt x="56" y="258"/>
                    <a:pt x="126" y="259"/>
                  </a:cubicBezTo>
                  <a:lnTo>
                    <a:pt x="3593" y="259"/>
                  </a:lnTo>
                  <a:cubicBezTo>
                    <a:pt x="3663" y="258"/>
                    <a:pt x="3719" y="200"/>
                    <a:pt x="3719" y="130"/>
                  </a:cubicBezTo>
                  <a:cubicBezTo>
                    <a:pt x="3719" y="60"/>
                    <a:pt x="3663" y="2"/>
                    <a:pt x="35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  <a:highlight>
                  <a:srgbClr val="000000"/>
                </a:highlight>
              </a:endParaRPr>
            </a:p>
          </p:txBody>
        </p:sp>
        <p:sp>
          <p:nvSpPr>
            <p:cNvPr id="539" name="Google Shape;539;p48"/>
            <p:cNvSpPr/>
            <p:nvPr/>
          </p:nvSpPr>
          <p:spPr>
            <a:xfrm>
              <a:off x="2811200" y="4125225"/>
              <a:ext cx="41200" cy="6500"/>
            </a:xfrm>
            <a:custGeom>
              <a:avLst/>
              <a:gdLst/>
              <a:ahLst/>
              <a:cxnLst/>
              <a:rect l="l" t="t" r="r" b="b"/>
              <a:pathLst>
                <a:path w="1648" h="260" extrusionOk="0">
                  <a:moveTo>
                    <a:pt x="130" y="1"/>
                  </a:moveTo>
                  <a:cubicBezTo>
                    <a:pt x="59" y="1"/>
                    <a:pt x="1" y="58"/>
                    <a:pt x="1" y="130"/>
                  </a:cubicBezTo>
                  <a:cubicBezTo>
                    <a:pt x="1" y="202"/>
                    <a:pt x="59" y="259"/>
                    <a:pt x="130" y="259"/>
                  </a:cubicBezTo>
                  <a:cubicBezTo>
                    <a:pt x="132" y="259"/>
                    <a:pt x="134" y="259"/>
                    <a:pt x="135" y="259"/>
                  </a:cubicBezTo>
                  <a:lnTo>
                    <a:pt x="1522" y="259"/>
                  </a:lnTo>
                  <a:cubicBezTo>
                    <a:pt x="1592" y="258"/>
                    <a:pt x="1647" y="200"/>
                    <a:pt x="1647" y="130"/>
                  </a:cubicBezTo>
                  <a:cubicBezTo>
                    <a:pt x="1647" y="60"/>
                    <a:pt x="1592" y="2"/>
                    <a:pt x="1522" y="1"/>
                  </a:cubicBezTo>
                  <a:lnTo>
                    <a:pt x="135" y="1"/>
                  </a:ln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  <a:highlight>
                  <a:srgbClr val="000000"/>
                </a:highlight>
              </a:endParaRPr>
            </a:p>
          </p:txBody>
        </p:sp>
        <p:sp>
          <p:nvSpPr>
            <p:cNvPr id="540" name="Google Shape;540;p48"/>
            <p:cNvSpPr/>
            <p:nvPr/>
          </p:nvSpPr>
          <p:spPr>
            <a:xfrm>
              <a:off x="2710850" y="4159900"/>
              <a:ext cx="51350" cy="6525"/>
            </a:xfrm>
            <a:custGeom>
              <a:avLst/>
              <a:gdLst/>
              <a:ahLst/>
              <a:cxnLst/>
              <a:rect l="l" t="t" r="r" b="b"/>
              <a:pathLst>
                <a:path w="2054" h="261" extrusionOk="0">
                  <a:moveTo>
                    <a:pt x="126" y="0"/>
                  </a:moveTo>
                  <a:cubicBezTo>
                    <a:pt x="56" y="3"/>
                    <a:pt x="1" y="60"/>
                    <a:pt x="1" y="130"/>
                  </a:cubicBezTo>
                  <a:cubicBezTo>
                    <a:pt x="1" y="200"/>
                    <a:pt x="56" y="258"/>
                    <a:pt x="126" y="260"/>
                  </a:cubicBezTo>
                  <a:lnTo>
                    <a:pt x="1928" y="260"/>
                  </a:lnTo>
                  <a:cubicBezTo>
                    <a:pt x="1998" y="258"/>
                    <a:pt x="2053" y="200"/>
                    <a:pt x="2053" y="130"/>
                  </a:cubicBezTo>
                  <a:cubicBezTo>
                    <a:pt x="2053" y="60"/>
                    <a:pt x="1998" y="3"/>
                    <a:pt x="1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  <a:highlight>
                  <a:srgbClr val="000000"/>
                </a:highlight>
              </a:endParaRPr>
            </a:p>
          </p:txBody>
        </p:sp>
        <p:sp>
          <p:nvSpPr>
            <p:cNvPr id="541" name="Google Shape;541;p48"/>
            <p:cNvSpPr/>
            <p:nvPr/>
          </p:nvSpPr>
          <p:spPr>
            <a:xfrm>
              <a:off x="2776750" y="4159900"/>
              <a:ext cx="75650" cy="6525"/>
            </a:xfrm>
            <a:custGeom>
              <a:avLst/>
              <a:gdLst/>
              <a:ahLst/>
              <a:cxnLst/>
              <a:rect l="l" t="t" r="r" b="b"/>
              <a:pathLst>
                <a:path w="3026" h="261" extrusionOk="0">
                  <a:moveTo>
                    <a:pt x="125" y="0"/>
                  </a:moveTo>
                  <a:cubicBezTo>
                    <a:pt x="55" y="3"/>
                    <a:pt x="0" y="60"/>
                    <a:pt x="0" y="130"/>
                  </a:cubicBezTo>
                  <a:cubicBezTo>
                    <a:pt x="0" y="200"/>
                    <a:pt x="55" y="258"/>
                    <a:pt x="125" y="260"/>
                  </a:cubicBezTo>
                  <a:lnTo>
                    <a:pt x="2900" y="260"/>
                  </a:lnTo>
                  <a:cubicBezTo>
                    <a:pt x="2970" y="258"/>
                    <a:pt x="3025" y="200"/>
                    <a:pt x="3025" y="130"/>
                  </a:cubicBezTo>
                  <a:cubicBezTo>
                    <a:pt x="3025" y="60"/>
                    <a:pt x="2970" y="3"/>
                    <a:pt x="29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  <a:highlight>
                  <a:srgbClr val="000000"/>
                </a:highlight>
              </a:endParaRPr>
            </a:p>
          </p:txBody>
        </p:sp>
        <p:sp>
          <p:nvSpPr>
            <p:cNvPr id="542" name="Google Shape;542;p48"/>
            <p:cNvSpPr/>
            <p:nvPr/>
          </p:nvSpPr>
          <p:spPr>
            <a:xfrm>
              <a:off x="2710725" y="4107875"/>
              <a:ext cx="23850" cy="6525"/>
            </a:xfrm>
            <a:custGeom>
              <a:avLst/>
              <a:gdLst/>
              <a:ahLst/>
              <a:cxnLst/>
              <a:rect l="l" t="t" r="r" b="b"/>
              <a:pathLst>
                <a:path w="954" h="261" extrusionOk="0">
                  <a:moveTo>
                    <a:pt x="131" y="0"/>
                  </a:moveTo>
                  <a:cubicBezTo>
                    <a:pt x="58" y="0"/>
                    <a:pt x="0" y="58"/>
                    <a:pt x="0" y="131"/>
                  </a:cubicBezTo>
                  <a:cubicBezTo>
                    <a:pt x="0" y="202"/>
                    <a:pt x="58" y="260"/>
                    <a:pt x="131" y="260"/>
                  </a:cubicBezTo>
                  <a:lnTo>
                    <a:pt x="824" y="260"/>
                  </a:lnTo>
                  <a:cubicBezTo>
                    <a:pt x="895" y="260"/>
                    <a:pt x="953" y="202"/>
                    <a:pt x="953" y="131"/>
                  </a:cubicBezTo>
                  <a:cubicBezTo>
                    <a:pt x="953" y="58"/>
                    <a:pt x="895" y="0"/>
                    <a:pt x="8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  <a:highlight>
                  <a:srgbClr val="000000"/>
                </a:highlight>
              </a:endParaRPr>
            </a:p>
          </p:txBody>
        </p:sp>
        <p:sp>
          <p:nvSpPr>
            <p:cNvPr id="543" name="Google Shape;543;p48"/>
            <p:cNvSpPr/>
            <p:nvPr/>
          </p:nvSpPr>
          <p:spPr>
            <a:xfrm>
              <a:off x="2741950" y="4107875"/>
              <a:ext cx="110550" cy="6525"/>
            </a:xfrm>
            <a:custGeom>
              <a:avLst/>
              <a:gdLst/>
              <a:ahLst/>
              <a:cxnLst/>
              <a:rect l="l" t="t" r="r" b="b"/>
              <a:pathLst>
                <a:path w="4422" h="261" extrusionOk="0">
                  <a:moveTo>
                    <a:pt x="130" y="0"/>
                  </a:moveTo>
                  <a:cubicBezTo>
                    <a:pt x="58" y="0"/>
                    <a:pt x="0" y="58"/>
                    <a:pt x="0" y="131"/>
                  </a:cubicBezTo>
                  <a:cubicBezTo>
                    <a:pt x="0" y="202"/>
                    <a:pt x="58" y="260"/>
                    <a:pt x="130" y="260"/>
                  </a:cubicBezTo>
                  <a:lnTo>
                    <a:pt x="4292" y="260"/>
                  </a:lnTo>
                  <a:cubicBezTo>
                    <a:pt x="4363" y="260"/>
                    <a:pt x="4421" y="202"/>
                    <a:pt x="4421" y="131"/>
                  </a:cubicBezTo>
                  <a:cubicBezTo>
                    <a:pt x="4421" y="58"/>
                    <a:pt x="4363" y="0"/>
                    <a:pt x="42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  <a:highlight>
                  <a:srgbClr val="000000"/>
                </a:highlight>
              </a:endParaRPr>
            </a:p>
          </p:txBody>
        </p:sp>
        <p:sp>
          <p:nvSpPr>
            <p:cNvPr id="544" name="Google Shape;544;p48"/>
            <p:cNvSpPr/>
            <p:nvPr/>
          </p:nvSpPr>
          <p:spPr>
            <a:xfrm>
              <a:off x="2710725" y="4177225"/>
              <a:ext cx="107100" cy="6525"/>
            </a:xfrm>
            <a:custGeom>
              <a:avLst/>
              <a:gdLst/>
              <a:ahLst/>
              <a:cxnLst/>
              <a:rect l="l" t="t" r="r" b="b"/>
              <a:pathLst>
                <a:path w="4284" h="261" extrusionOk="0">
                  <a:moveTo>
                    <a:pt x="131" y="1"/>
                  </a:moveTo>
                  <a:cubicBezTo>
                    <a:pt x="58" y="1"/>
                    <a:pt x="0" y="60"/>
                    <a:pt x="0" y="131"/>
                  </a:cubicBezTo>
                  <a:cubicBezTo>
                    <a:pt x="0" y="203"/>
                    <a:pt x="58" y="260"/>
                    <a:pt x="131" y="260"/>
                  </a:cubicBezTo>
                  <a:lnTo>
                    <a:pt x="4154" y="260"/>
                  </a:lnTo>
                  <a:cubicBezTo>
                    <a:pt x="4226" y="260"/>
                    <a:pt x="4284" y="203"/>
                    <a:pt x="4284" y="131"/>
                  </a:cubicBezTo>
                  <a:cubicBezTo>
                    <a:pt x="4284" y="60"/>
                    <a:pt x="4226" y="1"/>
                    <a:pt x="41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  <a:highlight>
                  <a:srgbClr val="000000"/>
                </a:highlight>
              </a:endParaRPr>
            </a:p>
          </p:txBody>
        </p:sp>
        <p:sp>
          <p:nvSpPr>
            <p:cNvPr id="545" name="Google Shape;545;p48"/>
            <p:cNvSpPr/>
            <p:nvPr/>
          </p:nvSpPr>
          <p:spPr>
            <a:xfrm>
              <a:off x="2825200" y="4177225"/>
              <a:ext cx="27325" cy="6525"/>
            </a:xfrm>
            <a:custGeom>
              <a:avLst/>
              <a:gdLst/>
              <a:ahLst/>
              <a:cxnLst/>
              <a:rect l="l" t="t" r="r" b="b"/>
              <a:pathLst>
                <a:path w="1093" h="261" extrusionOk="0">
                  <a:moveTo>
                    <a:pt x="130" y="1"/>
                  </a:moveTo>
                  <a:cubicBezTo>
                    <a:pt x="59" y="1"/>
                    <a:pt x="1" y="60"/>
                    <a:pt x="1" y="131"/>
                  </a:cubicBezTo>
                  <a:cubicBezTo>
                    <a:pt x="1" y="203"/>
                    <a:pt x="59" y="260"/>
                    <a:pt x="130" y="260"/>
                  </a:cubicBezTo>
                  <a:lnTo>
                    <a:pt x="962" y="260"/>
                  </a:lnTo>
                  <a:cubicBezTo>
                    <a:pt x="1035" y="260"/>
                    <a:pt x="1092" y="203"/>
                    <a:pt x="1092" y="131"/>
                  </a:cubicBezTo>
                  <a:cubicBezTo>
                    <a:pt x="1092" y="60"/>
                    <a:pt x="1035" y="1"/>
                    <a:pt x="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  <a:highlight>
                  <a:srgbClr val="000000"/>
                </a:highlight>
              </a:endParaRPr>
            </a:p>
          </p:txBody>
        </p:sp>
        <p:sp>
          <p:nvSpPr>
            <p:cNvPr id="546" name="Google Shape;546;p48"/>
            <p:cNvSpPr/>
            <p:nvPr/>
          </p:nvSpPr>
          <p:spPr>
            <a:xfrm>
              <a:off x="2679525" y="4080150"/>
              <a:ext cx="221525" cy="192850"/>
            </a:xfrm>
            <a:custGeom>
              <a:avLst/>
              <a:gdLst/>
              <a:ahLst/>
              <a:cxnLst/>
              <a:rect l="l" t="t" r="r" b="b"/>
              <a:pathLst>
                <a:path w="8861" h="7714" extrusionOk="0">
                  <a:moveTo>
                    <a:pt x="2741" y="5254"/>
                  </a:moveTo>
                  <a:lnTo>
                    <a:pt x="2609" y="5826"/>
                  </a:lnTo>
                  <a:lnTo>
                    <a:pt x="1517" y="5826"/>
                  </a:lnTo>
                  <a:cubicBezTo>
                    <a:pt x="1282" y="5826"/>
                    <a:pt x="1092" y="5636"/>
                    <a:pt x="1092" y="5401"/>
                  </a:cubicBezTo>
                  <a:lnTo>
                    <a:pt x="1092" y="5254"/>
                  </a:lnTo>
                  <a:close/>
                  <a:moveTo>
                    <a:pt x="7343" y="260"/>
                  </a:moveTo>
                  <a:cubicBezTo>
                    <a:pt x="7578" y="260"/>
                    <a:pt x="7769" y="450"/>
                    <a:pt x="7769" y="684"/>
                  </a:cubicBezTo>
                  <a:lnTo>
                    <a:pt x="7769" y="4569"/>
                  </a:lnTo>
                  <a:cubicBezTo>
                    <a:pt x="7769" y="4803"/>
                    <a:pt x="7578" y="4994"/>
                    <a:pt x="7343" y="4994"/>
                  </a:cubicBezTo>
                  <a:lnTo>
                    <a:pt x="5124" y="4994"/>
                  </a:lnTo>
                  <a:cubicBezTo>
                    <a:pt x="5098" y="4994"/>
                    <a:pt x="5073" y="5002"/>
                    <a:pt x="5051" y="5017"/>
                  </a:cubicBezTo>
                  <a:lnTo>
                    <a:pt x="2709" y="6619"/>
                  </a:lnTo>
                  <a:cubicBezTo>
                    <a:pt x="2707" y="6620"/>
                    <a:pt x="2705" y="6621"/>
                    <a:pt x="2703" y="6621"/>
                  </a:cubicBezTo>
                  <a:cubicBezTo>
                    <a:pt x="2701" y="6621"/>
                    <a:pt x="2699" y="6620"/>
                    <a:pt x="2698" y="6619"/>
                  </a:cubicBezTo>
                  <a:cubicBezTo>
                    <a:pt x="2695" y="6618"/>
                    <a:pt x="2693" y="6614"/>
                    <a:pt x="2694" y="6610"/>
                  </a:cubicBezTo>
                  <a:lnTo>
                    <a:pt x="3030" y="5153"/>
                  </a:lnTo>
                  <a:cubicBezTo>
                    <a:pt x="3049" y="5071"/>
                    <a:pt x="2989" y="4994"/>
                    <a:pt x="2904" y="4994"/>
                  </a:cubicBezTo>
                  <a:lnTo>
                    <a:pt x="684" y="4994"/>
                  </a:lnTo>
                  <a:cubicBezTo>
                    <a:pt x="450" y="4994"/>
                    <a:pt x="260" y="4803"/>
                    <a:pt x="260" y="4569"/>
                  </a:cubicBezTo>
                  <a:lnTo>
                    <a:pt x="260" y="684"/>
                  </a:lnTo>
                  <a:cubicBezTo>
                    <a:pt x="260" y="450"/>
                    <a:pt x="450" y="260"/>
                    <a:pt x="684" y="260"/>
                  </a:cubicBezTo>
                  <a:close/>
                  <a:moveTo>
                    <a:pt x="8175" y="1092"/>
                  </a:moveTo>
                  <a:cubicBezTo>
                    <a:pt x="8411" y="1092"/>
                    <a:pt x="8601" y="1282"/>
                    <a:pt x="8601" y="1517"/>
                  </a:cubicBezTo>
                  <a:lnTo>
                    <a:pt x="8601" y="5401"/>
                  </a:lnTo>
                  <a:cubicBezTo>
                    <a:pt x="8601" y="5636"/>
                    <a:pt x="8411" y="5826"/>
                    <a:pt x="8175" y="5826"/>
                  </a:cubicBezTo>
                  <a:lnTo>
                    <a:pt x="5957" y="5826"/>
                  </a:lnTo>
                  <a:cubicBezTo>
                    <a:pt x="5874" y="5826"/>
                    <a:pt x="5812" y="5904"/>
                    <a:pt x="5830" y="5985"/>
                  </a:cubicBezTo>
                  <a:lnTo>
                    <a:pt x="6167" y="7443"/>
                  </a:lnTo>
                  <a:cubicBezTo>
                    <a:pt x="6168" y="7448"/>
                    <a:pt x="6164" y="7453"/>
                    <a:pt x="6159" y="7453"/>
                  </a:cubicBezTo>
                  <a:cubicBezTo>
                    <a:pt x="6157" y="7453"/>
                    <a:pt x="6155" y="7452"/>
                    <a:pt x="6154" y="7451"/>
                  </a:cubicBezTo>
                  <a:lnTo>
                    <a:pt x="4054" y="6015"/>
                  </a:lnTo>
                  <a:lnTo>
                    <a:pt x="5165" y="5254"/>
                  </a:lnTo>
                  <a:lnTo>
                    <a:pt x="7343" y="5254"/>
                  </a:lnTo>
                  <a:cubicBezTo>
                    <a:pt x="7722" y="5253"/>
                    <a:pt x="8027" y="4947"/>
                    <a:pt x="8029" y="4569"/>
                  </a:cubicBezTo>
                  <a:lnTo>
                    <a:pt x="8029" y="1092"/>
                  </a:lnTo>
                  <a:close/>
                  <a:moveTo>
                    <a:pt x="684" y="0"/>
                  </a:moveTo>
                  <a:cubicBezTo>
                    <a:pt x="307" y="0"/>
                    <a:pt x="0" y="307"/>
                    <a:pt x="0" y="684"/>
                  </a:cubicBezTo>
                  <a:lnTo>
                    <a:pt x="0" y="4569"/>
                  </a:lnTo>
                  <a:cubicBezTo>
                    <a:pt x="0" y="4947"/>
                    <a:pt x="307" y="5253"/>
                    <a:pt x="684" y="5254"/>
                  </a:cubicBezTo>
                  <a:lnTo>
                    <a:pt x="832" y="5254"/>
                  </a:lnTo>
                  <a:lnTo>
                    <a:pt x="832" y="5401"/>
                  </a:lnTo>
                  <a:cubicBezTo>
                    <a:pt x="832" y="5779"/>
                    <a:pt x="1139" y="6086"/>
                    <a:pt x="1517" y="6086"/>
                  </a:cubicBezTo>
                  <a:lnTo>
                    <a:pt x="2549" y="6086"/>
                  </a:lnTo>
                  <a:lnTo>
                    <a:pt x="2442" y="6552"/>
                  </a:lnTo>
                  <a:cubicBezTo>
                    <a:pt x="2399" y="6733"/>
                    <a:pt x="2543" y="6882"/>
                    <a:pt x="2704" y="6882"/>
                  </a:cubicBezTo>
                  <a:cubicBezTo>
                    <a:pt x="2754" y="6882"/>
                    <a:pt x="2807" y="6867"/>
                    <a:pt x="2855" y="6833"/>
                  </a:cubicBezTo>
                  <a:lnTo>
                    <a:pt x="3822" y="6172"/>
                  </a:lnTo>
                  <a:lnTo>
                    <a:pt x="6005" y="7666"/>
                  </a:lnTo>
                  <a:cubicBezTo>
                    <a:pt x="6053" y="7699"/>
                    <a:pt x="6105" y="7713"/>
                    <a:pt x="6155" y="7713"/>
                  </a:cubicBezTo>
                  <a:cubicBezTo>
                    <a:pt x="6316" y="7713"/>
                    <a:pt x="6460" y="7565"/>
                    <a:pt x="6419" y="7384"/>
                  </a:cubicBezTo>
                  <a:lnTo>
                    <a:pt x="6120" y="6086"/>
                  </a:lnTo>
                  <a:lnTo>
                    <a:pt x="8175" y="6086"/>
                  </a:lnTo>
                  <a:cubicBezTo>
                    <a:pt x="8554" y="6086"/>
                    <a:pt x="8861" y="5779"/>
                    <a:pt x="8861" y="5401"/>
                  </a:cubicBezTo>
                  <a:lnTo>
                    <a:pt x="8861" y="1517"/>
                  </a:lnTo>
                  <a:cubicBezTo>
                    <a:pt x="8861" y="1139"/>
                    <a:pt x="8554" y="832"/>
                    <a:pt x="8175" y="832"/>
                  </a:cubicBezTo>
                  <a:lnTo>
                    <a:pt x="8029" y="832"/>
                  </a:lnTo>
                  <a:lnTo>
                    <a:pt x="8029" y="684"/>
                  </a:lnTo>
                  <a:cubicBezTo>
                    <a:pt x="8027" y="307"/>
                    <a:pt x="7722" y="0"/>
                    <a:pt x="7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  <a:highlight>
                  <a:srgbClr val="000000"/>
                </a:highlight>
              </a:endParaRPr>
            </a:p>
          </p:txBody>
        </p:sp>
      </p:grpSp>
      <p:grpSp>
        <p:nvGrpSpPr>
          <p:cNvPr id="47" name="Google Shape;9115;p72">
            <a:extLst>
              <a:ext uri="{FF2B5EF4-FFF2-40B4-BE49-F238E27FC236}">
                <a16:creationId xmlns:a16="http://schemas.microsoft.com/office/drawing/2014/main" id="{F630956E-4829-C90D-94A7-F1F345F178A2}"/>
              </a:ext>
            </a:extLst>
          </p:cNvPr>
          <p:cNvGrpSpPr/>
          <p:nvPr/>
        </p:nvGrpSpPr>
        <p:grpSpPr>
          <a:xfrm>
            <a:off x="3270653" y="1561854"/>
            <a:ext cx="315327" cy="314978"/>
            <a:chOff x="5823294" y="2309751"/>
            <a:chExt cx="315327" cy="314978"/>
          </a:xfrm>
          <a:solidFill>
            <a:schemeClr val="accent2"/>
          </a:solidFill>
        </p:grpSpPr>
        <p:sp>
          <p:nvSpPr>
            <p:cNvPr id="48" name="Google Shape;9116;p72">
              <a:extLst>
                <a:ext uri="{FF2B5EF4-FFF2-40B4-BE49-F238E27FC236}">
                  <a16:creationId xmlns:a16="http://schemas.microsoft.com/office/drawing/2014/main" id="{F5D5EE36-EFAF-09E6-A6D8-B4ABC29943BC}"/>
                </a:ext>
              </a:extLst>
            </p:cNvPr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117;p72">
              <a:extLst>
                <a:ext uri="{FF2B5EF4-FFF2-40B4-BE49-F238E27FC236}">
                  <a16:creationId xmlns:a16="http://schemas.microsoft.com/office/drawing/2014/main" id="{0B583594-76A0-7A89-0051-173EEF83AB75}"/>
                </a:ext>
              </a:extLst>
            </p:cNvPr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118;p72">
              <a:extLst>
                <a:ext uri="{FF2B5EF4-FFF2-40B4-BE49-F238E27FC236}">
                  <a16:creationId xmlns:a16="http://schemas.microsoft.com/office/drawing/2014/main" id="{63957EE0-6494-61FA-6AAA-69735395D10F}"/>
                </a:ext>
              </a:extLst>
            </p:cNvPr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119;p72">
              <a:extLst>
                <a:ext uri="{FF2B5EF4-FFF2-40B4-BE49-F238E27FC236}">
                  <a16:creationId xmlns:a16="http://schemas.microsoft.com/office/drawing/2014/main" id="{86949F6F-030D-7027-9204-2F78F31CECEC}"/>
                </a:ext>
              </a:extLst>
            </p:cNvPr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120;p72">
              <a:extLst>
                <a:ext uri="{FF2B5EF4-FFF2-40B4-BE49-F238E27FC236}">
                  <a16:creationId xmlns:a16="http://schemas.microsoft.com/office/drawing/2014/main" id="{32D0BF9C-C646-0B37-9390-050D55C3ABEA}"/>
                </a:ext>
              </a:extLst>
            </p:cNvPr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121;p72">
              <a:extLst>
                <a:ext uri="{FF2B5EF4-FFF2-40B4-BE49-F238E27FC236}">
                  <a16:creationId xmlns:a16="http://schemas.microsoft.com/office/drawing/2014/main" id="{06711EB9-42E0-DD7A-36B1-81FD4BF22BC5}"/>
                </a:ext>
              </a:extLst>
            </p:cNvPr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122;p72">
              <a:extLst>
                <a:ext uri="{FF2B5EF4-FFF2-40B4-BE49-F238E27FC236}">
                  <a16:creationId xmlns:a16="http://schemas.microsoft.com/office/drawing/2014/main" id="{8C19FF0B-C346-2C33-6BBF-AA7700ADAE70}"/>
                </a:ext>
              </a:extLst>
            </p:cNvPr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123;p72">
              <a:extLst>
                <a:ext uri="{FF2B5EF4-FFF2-40B4-BE49-F238E27FC236}">
                  <a16:creationId xmlns:a16="http://schemas.microsoft.com/office/drawing/2014/main" id="{0967A491-E388-D1DD-5A00-BC58388440F7}"/>
                </a:ext>
              </a:extLst>
            </p:cNvPr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124;p72">
              <a:extLst>
                <a:ext uri="{FF2B5EF4-FFF2-40B4-BE49-F238E27FC236}">
                  <a16:creationId xmlns:a16="http://schemas.microsoft.com/office/drawing/2014/main" id="{821C56A4-D480-7AA8-DA22-27885CD9C53B}"/>
                </a:ext>
              </a:extLst>
            </p:cNvPr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125;p72">
              <a:extLst>
                <a:ext uri="{FF2B5EF4-FFF2-40B4-BE49-F238E27FC236}">
                  <a16:creationId xmlns:a16="http://schemas.microsoft.com/office/drawing/2014/main" id="{F355D97E-7BE8-B21C-9E16-31447313823E}"/>
                </a:ext>
              </a:extLst>
            </p:cNvPr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126;p72">
              <a:extLst>
                <a:ext uri="{FF2B5EF4-FFF2-40B4-BE49-F238E27FC236}">
                  <a16:creationId xmlns:a16="http://schemas.microsoft.com/office/drawing/2014/main" id="{CC1D7EDE-A6E6-2553-772E-C128EEAC9859}"/>
                </a:ext>
              </a:extLst>
            </p:cNvPr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127;p72">
              <a:extLst>
                <a:ext uri="{FF2B5EF4-FFF2-40B4-BE49-F238E27FC236}">
                  <a16:creationId xmlns:a16="http://schemas.microsoft.com/office/drawing/2014/main" id="{68E8D305-673A-B32E-B9B4-7D8B99F2F105}"/>
                </a:ext>
              </a:extLst>
            </p:cNvPr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128;p72">
              <a:extLst>
                <a:ext uri="{FF2B5EF4-FFF2-40B4-BE49-F238E27FC236}">
                  <a16:creationId xmlns:a16="http://schemas.microsoft.com/office/drawing/2014/main" id="{A30048FA-280F-860D-2550-401C3F77217F}"/>
                </a:ext>
              </a:extLst>
            </p:cNvPr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129;p72">
              <a:extLst>
                <a:ext uri="{FF2B5EF4-FFF2-40B4-BE49-F238E27FC236}">
                  <a16:creationId xmlns:a16="http://schemas.microsoft.com/office/drawing/2014/main" id="{F426F845-1F75-E8CC-B500-BF9EDAAC5F35}"/>
                </a:ext>
              </a:extLst>
            </p:cNvPr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130;p72">
              <a:extLst>
                <a:ext uri="{FF2B5EF4-FFF2-40B4-BE49-F238E27FC236}">
                  <a16:creationId xmlns:a16="http://schemas.microsoft.com/office/drawing/2014/main" id="{E9DB820A-0864-6398-50F4-93AA89DB2A87}"/>
                </a:ext>
              </a:extLst>
            </p:cNvPr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131;p72">
              <a:extLst>
                <a:ext uri="{FF2B5EF4-FFF2-40B4-BE49-F238E27FC236}">
                  <a16:creationId xmlns:a16="http://schemas.microsoft.com/office/drawing/2014/main" id="{6D050B33-17CE-7716-2E63-B26207D272F8}"/>
                </a:ext>
              </a:extLst>
            </p:cNvPr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132;p72">
              <a:extLst>
                <a:ext uri="{FF2B5EF4-FFF2-40B4-BE49-F238E27FC236}">
                  <a16:creationId xmlns:a16="http://schemas.microsoft.com/office/drawing/2014/main" id="{9D8030D4-F07C-5A0F-D38B-002EA9659A09}"/>
                </a:ext>
              </a:extLst>
            </p:cNvPr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176;p31">
            <a:extLst>
              <a:ext uri="{FF2B5EF4-FFF2-40B4-BE49-F238E27FC236}">
                <a16:creationId xmlns:a16="http://schemas.microsoft.com/office/drawing/2014/main" id="{5AF969BE-D838-EF85-2694-1FEC3CFD04AB}"/>
              </a:ext>
            </a:extLst>
          </p:cNvPr>
          <p:cNvSpPr/>
          <p:nvPr/>
        </p:nvSpPr>
        <p:spPr>
          <a:xfrm flipH="1">
            <a:off x="0" y="-12608"/>
            <a:ext cx="2226482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675;p54">
            <a:extLst>
              <a:ext uri="{FF2B5EF4-FFF2-40B4-BE49-F238E27FC236}">
                <a16:creationId xmlns:a16="http://schemas.microsoft.com/office/drawing/2014/main" id="{5E5D3B74-8157-5D5D-3AB1-25575F9DB054}"/>
              </a:ext>
            </a:extLst>
          </p:cNvPr>
          <p:cNvSpPr txBox="1">
            <a:spLocks/>
          </p:cNvSpPr>
          <p:nvPr/>
        </p:nvSpPr>
        <p:spPr>
          <a:xfrm>
            <a:off x="283006" y="385768"/>
            <a:ext cx="14976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en" sz="1800" dirty="0" err="1">
                <a:solidFill>
                  <a:schemeClr val="bg1"/>
                </a:solidFill>
              </a:rPr>
              <a:t>Sugestões</a:t>
            </a:r>
            <a:r>
              <a:rPr lang="en" sz="1800" dirty="0">
                <a:solidFill>
                  <a:schemeClr val="bg1"/>
                </a:solidFill>
              </a:rPr>
              <a:t> de </a:t>
            </a:r>
            <a:r>
              <a:rPr lang="en" sz="1800" dirty="0" err="1">
                <a:solidFill>
                  <a:schemeClr val="bg1"/>
                </a:solidFill>
              </a:rPr>
              <a:t>Melhoria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72860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2C6DEB80-8F9B-2DF8-27A0-16DFBCB7E1F8}"/>
              </a:ext>
            </a:extLst>
          </p:cNvPr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endParaRPr lang="en-PT" dirty="0"/>
          </a:p>
        </p:txBody>
      </p:sp>
      <p:sp>
        <p:nvSpPr>
          <p:cNvPr id="781" name="Google Shape;781;p58"/>
          <p:cNvSpPr/>
          <p:nvPr/>
        </p:nvSpPr>
        <p:spPr>
          <a:xfrm>
            <a:off x="6690214" y="-513900"/>
            <a:ext cx="4790700" cy="1751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58"/>
          <p:cNvSpPr/>
          <p:nvPr/>
        </p:nvSpPr>
        <p:spPr>
          <a:xfrm>
            <a:off x="-215401" y="1695900"/>
            <a:ext cx="4549200" cy="1751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58"/>
          <p:cNvSpPr txBox="1">
            <a:spLocks noGrp="1"/>
          </p:cNvSpPr>
          <p:nvPr>
            <p:ph type="subTitle" idx="1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>
                <a:solidFill>
                  <a:schemeClr val="lt1"/>
                </a:solidFill>
              </a:rPr>
              <a:t>LEI21_22_S4_2DK_03</a:t>
            </a: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lt1"/>
              </a:solidFill>
            </a:endParaRPr>
          </a:p>
          <a:p>
            <a:pPr marL="0" indent="0">
              <a:buSzPts val="1100"/>
            </a:pPr>
            <a:r>
              <a:rPr lang="pt-PT" dirty="0">
                <a:solidFill>
                  <a:schemeClr val="lt1"/>
                </a:solidFill>
              </a:rPr>
              <a:t>Hugo Carvalho - 1210813</a:t>
            </a:r>
            <a:endParaRPr dirty="0">
              <a:solidFill>
                <a:schemeClr val="lt1"/>
              </a:solidFill>
            </a:endParaRPr>
          </a:p>
          <a:p>
            <a:pPr marL="0" indent="0">
              <a:buSzPts val="1100"/>
            </a:pPr>
            <a:r>
              <a:rPr lang="pt-PT" dirty="0">
                <a:solidFill>
                  <a:schemeClr val="lt1"/>
                </a:solidFill>
              </a:rPr>
              <a:t>Rui Gonçalves - 1191831</a:t>
            </a:r>
            <a:endParaRPr dirty="0">
              <a:solidFill>
                <a:schemeClr val="lt1"/>
              </a:solidFill>
            </a:endParaRPr>
          </a:p>
          <a:p>
            <a:pPr marL="0" indent="0"/>
            <a:r>
              <a:rPr lang="en" dirty="0">
                <a:solidFill>
                  <a:schemeClr val="lt1"/>
                </a:solidFill>
              </a:rPr>
              <a:t>Rui </a:t>
            </a:r>
            <a:r>
              <a:rPr lang="en" dirty="0" err="1">
                <a:solidFill>
                  <a:schemeClr val="lt1"/>
                </a:solidFill>
              </a:rPr>
              <a:t>Mendonça</a:t>
            </a:r>
            <a:r>
              <a:rPr lang="en" dirty="0">
                <a:solidFill>
                  <a:schemeClr val="lt1"/>
                </a:solidFill>
              </a:rPr>
              <a:t> – 1191043</a:t>
            </a:r>
          </a:p>
          <a:p>
            <a:pPr marL="0" indent="0"/>
            <a:r>
              <a:rPr lang="en" dirty="0">
                <a:solidFill>
                  <a:schemeClr val="lt1"/>
                </a:solidFill>
              </a:rPr>
              <a:t>Tiago Pinto - 1200626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84" name="Google Shape;784;p58"/>
          <p:cNvSpPr txBox="1">
            <a:spLocks noGrp="1"/>
          </p:cNvSpPr>
          <p:nvPr>
            <p:ph type="title"/>
          </p:nvPr>
        </p:nvSpPr>
        <p:spPr>
          <a:xfrm>
            <a:off x="1486799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lt1"/>
                </a:solidFill>
              </a:rPr>
              <a:t>Obrigado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4" name="Picture 3" descr="A picture containing shape&#10;&#10;Description automatically generated">
            <a:extLst>
              <a:ext uri="{FF2B5EF4-FFF2-40B4-BE49-F238E27FC236}">
                <a16:creationId xmlns:a16="http://schemas.microsoft.com/office/drawing/2014/main" id="{9D8F7A3B-31C1-7D56-06AD-FEDF7A7B8B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5149" y="361950"/>
            <a:ext cx="2140849" cy="6355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7" name="Google Shape;177;p31"/>
          <p:cNvPicPr preferRelativeResize="0"/>
          <p:nvPr/>
        </p:nvPicPr>
        <p:blipFill rotWithShape="1">
          <a:blip r:embed="rId3">
            <a:alphaModFix/>
          </a:blip>
          <a:srcRect t="5444" b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1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31"/>
          <p:cNvSpPr txBox="1">
            <a:spLocks noGrp="1"/>
          </p:cNvSpPr>
          <p:nvPr>
            <p:ph type="subTitle" idx="1"/>
          </p:nvPr>
        </p:nvSpPr>
        <p:spPr>
          <a:xfrm>
            <a:off x="806824" y="2185251"/>
            <a:ext cx="3368033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/>
              <a:t>Desenvolvimento de um software que tem como objetivo a gestão de pedidos e venda de produtos</a:t>
            </a:r>
            <a:endParaRPr sz="1400" dirty="0"/>
          </a:p>
        </p:txBody>
      </p:sp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lt1"/>
                </a:solidFill>
              </a:rPr>
              <a:t>Missão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3073552" cy="460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>
            <a:spLocks noGrp="1"/>
          </p:cNvSpPr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Empresa</a:t>
            </a:r>
            <a:endParaRPr sz="2800" dirty="0"/>
          </a:p>
        </p:txBody>
      </p:sp>
      <p:sp>
        <p:nvSpPr>
          <p:cNvPr id="187" name="Google Shape;187;p32"/>
          <p:cNvSpPr txBox="1">
            <a:spLocks noGrp="1"/>
          </p:cNvSpPr>
          <p:nvPr>
            <p:ph type="subTitle" idx="1"/>
          </p:nvPr>
        </p:nvSpPr>
        <p:spPr>
          <a:xfrm>
            <a:off x="3693459" y="2314225"/>
            <a:ext cx="4044691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 dirty="0">
                <a:latin typeface="Open Sans Light"/>
                <a:ea typeface="Open Sans Light"/>
                <a:cs typeface="Open Sans Light"/>
                <a:sym typeface="Open Sans Light"/>
              </a:rPr>
              <a:t>Somos uma empresa IT especializada no desenvolvimento de sistemas/aplicações qu</a:t>
            </a:r>
            <a:r>
              <a:rPr lang="pt-PT" sz="1400" dirty="0"/>
              <a:t>e permite explorar os avanços tecnológicos mais recentes</a:t>
            </a:r>
            <a:endParaRPr sz="1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1BAB4E59-BD19-ACCC-DEB5-19C7D3ABB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923" y="1417928"/>
            <a:ext cx="1112403" cy="1153822"/>
          </a:xfrm>
          <a:prstGeom prst="rect">
            <a:avLst/>
          </a:prstGeom>
          <a:effectLst>
            <a:softEdge rad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F41C3E-A8CC-2814-1516-53DFE1E59C9B}"/>
              </a:ext>
            </a:extLst>
          </p:cNvPr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endParaRPr lang="en-PT" dirty="0"/>
          </a:p>
        </p:txBody>
      </p:sp>
      <p:sp>
        <p:nvSpPr>
          <p:cNvPr id="194" name="Google Shape;194;p33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lt1"/>
                </a:solidFill>
              </a:rPr>
              <a:t>Resultados</a:t>
            </a:r>
            <a:r>
              <a:rPr lang="en" dirty="0">
                <a:solidFill>
                  <a:schemeClr val="lt1"/>
                </a:solidFill>
              </a:rPr>
              <a:t> </a:t>
            </a:r>
            <a:r>
              <a:rPr lang="en" dirty="0" err="1">
                <a:solidFill>
                  <a:schemeClr val="lt1"/>
                </a:solidFill>
              </a:rPr>
              <a:t>atingidos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95" name="Google Shape;195;p33"/>
          <p:cNvSpPr txBox="1">
            <a:spLocks noGrp="1"/>
          </p:cNvSpPr>
          <p:nvPr>
            <p:ph type="title" idx="2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>
            <a:spLocks noGrp="1"/>
          </p:cNvSpPr>
          <p:nvPr>
            <p:ph type="ctrTitle"/>
          </p:nvPr>
        </p:nvSpPr>
        <p:spPr>
          <a:xfrm>
            <a:off x="360000" y="470625"/>
            <a:ext cx="1861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Visão</a:t>
            </a:r>
            <a:r>
              <a:rPr lang="en" dirty="0"/>
              <a:t> global dos Sprints</a:t>
            </a:r>
            <a:endParaRPr dirty="0"/>
          </a:p>
        </p:txBody>
      </p:sp>
      <p:sp>
        <p:nvSpPr>
          <p:cNvPr id="201" name="Google Shape;201;p34"/>
          <p:cNvSpPr/>
          <p:nvPr/>
        </p:nvSpPr>
        <p:spPr>
          <a:xfrm flipH="1">
            <a:off x="2828999" y="100"/>
            <a:ext cx="6315000" cy="4298400"/>
          </a:xfrm>
          <a:prstGeom prst="rect">
            <a:avLst/>
          </a:prstGeom>
          <a:solidFill>
            <a:schemeClr val="bg1">
              <a:lumMod val="10000"/>
              <a:alpha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3" name="Google Shape;203;p34"/>
          <p:cNvCxnSpPr/>
          <p:nvPr/>
        </p:nvCxnSpPr>
        <p:spPr>
          <a:xfrm>
            <a:off x="824725" y="4297050"/>
            <a:ext cx="2004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Google Shape;205;p34"/>
          <p:cNvSpPr txBox="1">
            <a:spLocks noGrp="1"/>
          </p:cNvSpPr>
          <p:nvPr>
            <p:ph type="subTitle" idx="1"/>
          </p:nvPr>
        </p:nvSpPr>
        <p:spPr>
          <a:xfrm>
            <a:off x="533327" y="2908474"/>
            <a:ext cx="2130113" cy="16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>
                <a:solidFill>
                  <a:schemeClr val="dk1"/>
                </a:solidFill>
              </a:rPr>
              <a:t>Os</a:t>
            </a:r>
            <a:r>
              <a:rPr lang="en" sz="1200" dirty="0">
                <a:solidFill>
                  <a:schemeClr val="dk1"/>
                </a:solidFill>
              </a:rPr>
              <a:t> </a:t>
            </a:r>
            <a:r>
              <a:rPr lang="en" sz="1200" dirty="0" err="1">
                <a:solidFill>
                  <a:schemeClr val="dk1"/>
                </a:solidFill>
              </a:rPr>
              <a:t>resultados</a:t>
            </a:r>
            <a:r>
              <a:rPr lang="en" sz="1200" dirty="0">
                <a:solidFill>
                  <a:schemeClr val="dk1"/>
                </a:solidFill>
              </a:rPr>
              <a:t> </a:t>
            </a:r>
            <a:r>
              <a:rPr lang="en" sz="1200" dirty="0" err="1">
                <a:solidFill>
                  <a:schemeClr val="dk1"/>
                </a:solidFill>
              </a:rPr>
              <a:t>foram</a:t>
            </a:r>
            <a:r>
              <a:rPr lang="en" sz="1200" dirty="0">
                <a:solidFill>
                  <a:schemeClr val="dk1"/>
                </a:solidFill>
              </a:rPr>
              <a:t> </a:t>
            </a:r>
            <a:r>
              <a:rPr lang="en" sz="1200" dirty="0" err="1">
                <a:solidFill>
                  <a:schemeClr val="dk1"/>
                </a:solidFill>
              </a:rPr>
              <a:t>completamente</a:t>
            </a:r>
            <a:r>
              <a:rPr lang="en" sz="1200" dirty="0">
                <a:solidFill>
                  <a:schemeClr val="dk1"/>
                </a:solidFill>
              </a:rPr>
              <a:t> </a:t>
            </a:r>
            <a:r>
              <a:rPr lang="en" sz="1200" dirty="0" err="1">
                <a:solidFill>
                  <a:schemeClr val="dk1"/>
                </a:solidFill>
              </a:rPr>
              <a:t>atingidos</a:t>
            </a:r>
            <a:r>
              <a:rPr lang="en" sz="1200" dirty="0">
                <a:solidFill>
                  <a:schemeClr val="dk1"/>
                </a:solidFill>
              </a:rPr>
              <a:t> no </a:t>
            </a:r>
            <a:r>
              <a:rPr lang="en-GB" sz="1200" dirty="0" err="1">
                <a:solidFill>
                  <a:schemeClr val="dk1"/>
                </a:solidFill>
              </a:rPr>
              <a:t>ú</a:t>
            </a:r>
            <a:r>
              <a:rPr lang="en" sz="1200" dirty="0" err="1">
                <a:solidFill>
                  <a:schemeClr val="dk1"/>
                </a:solidFill>
              </a:rPr>
              <a:t>ltimo</a:t>
            </a:r>
            <a:r>
              <a:rPr lang="en" sz="1200" dirty="0">
                <a:solidFill>
                  <a:schemeClr val="dk1"/>
                </a:solidFill>
              </a:rPr>
              <a:t> Sprint </a:t>
            </a:r>
            <a:r>
              <a:rPr lang="en" sz="1200" dirty="0" err="1">
                <a:solidFill>
                  <a:schemeClr val="dk1"/>
                </a:solidFill>
              </a:rPr>
              <a:t>tendo</a:t>
            </a:r>
            <a:r>
              <a:rPr lang="en" sz="1200" dirty="0">
                <a:solidFill>
                  <a:schemeClr val="dk1"/>
                </a:solidFill>
              </a:rPr>
              <a:t> a </a:t>
            </a:r>
            <a:r>
              <a:rPr lang="en" sz="1200" dirty="0" err="1">
                <a:solidFill>
                  <a:schemeClr val="dk1"/>
                </a:solidFill>
              </a:rPr>
              <a:t>entrega</a:t>
            </a:r>
            <a:r>
              <a:rPr lang="en" sz="1200" dirty="0">
                <a:solidFill>
                  <a:schemeClr val="dk1"/>
                </a:solidFill>
              </a:rPr>
              <a:t> </a:t>
            </a:r>
            <a:r>
              <a:rPr lang="en" sz="1200" dirty="0" err="1">
                <a:solidFill>
                  <a:schemeClr val="dk1"/>
                </a:solidFill>
              </a:rPr>
              <a:t>sido</a:t>
            </a:r>
            <a:r>
              <a:rPr lang="en" sz="1200" dirty="0">
                <a:solidFill>
                  <a:schemeClr val="dk1"/>
                </a:solidFill>
              </a:rPr>
              <a:t> </a:t>
            </a:r>
            <a:r>
              <a:rPr lang="en" sz="1200" dirty="0" err="1">
                <a:solidFill>
                  <a:schemeClr val="dk1"/>
                </a:solidFill>
              </a:rPr>
              <a:t>feita</a:t>
            </a:r>
            <a:r>
              <a:rPr lang="en" sz="1200" dirty="0">
                <a:solidFill>
                  <a:schemeClr val="dk1"/>
                </a:solidFill>
              </a:rPr>
              <a:t> com </a:t>
            </a:r>
            <a:r>
              <a:rPr lang="en" sz="1200" dirty="0" err="1">
                <a:solidFill>
                  <a:schemeClr val="dk1"/>
                </a:solidFill>
              </a:rPr>
              <a:t>quase</a:t>
            </a:r>
            <a:r>
              <a:rPr lang="en" sz="1200" dirty="0">
                <a:solidFill>
                  <a:schemeClr val="dk1"/>
                </a:solidFill>
              </a:rPr>
              <a:t> </a:t>
            </a:r>
            <a:r>
              <a:rPr lang="en" sz="1200" dirty="0" err="1">
                <a:solidFill>
                  <a:schemeClr val="dk1"/>
                </a:solidFill>
              </a:rPr>
              <a:t>todos</a:t>
            </a:r>
            <a:r>
              <a:rPr lang="en" sz="1200" dirty="0">
                <a:solidFill>
                  <a:schemeClr val="dk1"/>
                </a:solidFill>
              </a:rPr>
              <a:t> </a:t>
            </a:r>
            <a:r>
              <a:rPr lang="en" sz="1200" dirty="0" err="1">
                <a:solidFill>
                  <a:schemeClr val="dk1"/>
                </a:solidFill>
              </a:rPr>
              <a:t>os</a:t>
            </a:r>
            <a:r>
              <a:rPr lang="en" sz="1200" dirty="0">
                <a:solidFill>
                  <a:schemeClr val="dk1"/>
                </a:solidFill>
              </a:rPr>
              <a:t> </a:t>
            </a:r>
            <a:r>
              <a:rPr lang="en" sz="1200" dirty="0" err="1">
                <a:solidFill>
                  <a:schemeClr val="dk1"/>
                </a:solidFill>
              </a:rPr>
              <a:t>requisit</a:t>
            </a:r>
            <a:r>
              <a:rPr lang="en-GB" sz="1200" dirty="0">
                <a:solidFill>
                  <a:schemeClr val="dk1"/>
                </a:solidFill>
              </a:rPr>
              <a:t>o</a:t>
            </a:r>
            <a:r>
              <a:rPr lang="en" sz="1200" dirty="0">
                <a:solidFill>
                  <a:schemeClr val="dk1"/>
                </a:solidFill>
              </a:rPr>
              <a:t>s que o </a:t>
            </a:r>
            <a:r>
              <a:rPr lang="en" sz="1200" dirty="0" err="1">
                <a:solidFill>
                  <a:schemeClr val="dk1"/>
                </a:solidFill>
              </a:rPr>
              <a:t>cliente</a:t>
            </a:r>
            <a:r>
              <a:rPr lang="en" sz="1200" dirty="0">
                <a:solidFill>
                  <a:schemeClr val="dk1"/>
                </a:solidFill>
              </a:rPr>
              <a:t> </a:t>
            </a:r>
            <a:r>
              <a:rPr lang="en" sz="1200" dirty="0" err="1">
                <a:solidFill>
                  <a:schemeClr val="dk1"/>
                </a:solidFill>
              </a:rPr>
              <a:t>propôs</a:t>
            </a:r>
            <a:r>
              <a:rPr lang="en" dirty="0">
                <a:solidFill>
                  <a:schemeClr val="dk1"/>
                </a:solidFill>
              </a:rPr>
              <a:t>.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4E3BA63-8BA8-9BD9-D67A-4092490CE3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0683543"/>
              </p:ext>
            </p:extLst>
          </p:nvPr>
        </p:nvGraphicFramePr>
        <p:xfrm>
          <a:off x="3451567" y="577126"/>
          <a:ext cx="5069864" cy="31443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6402753-659C-87D0-4161-C180E7435B79}"/>
              </a:ext>
            </a:extLst>
          </p:cNvPr>
          <p:cNvSpPr txBox="1"/>
          <p:nvPr/>
        </p:nvSpPr>
        <p:spPr>
          <a:xfrm rot="16200000">
            <a:off x="2771096" y="1820169"/>
            <a:ext cx="11953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 </a:t>
            </a:r>
            <a:r>
              <a:rPr lang="pt-PT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Stories</a:t>
            </a:r>
            <a:endParaRPr lang="pt-PT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763F0D-1E19-AD5B-8747-48DFAB6F2BAE}"/>
              </a:ext>
            </a:extLst>
          </p:cNvPr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  <a:alpha val="75000"/>
            </a:schemeClr>
          </a:solidFill>
        </p:spPr>
        <p:txBody>
          <a:bodyPr wrap="square" rtlCol="0">
            <a:spAutoFit/>
          </a:bodyPr>
          <a:lstStyle/>
          <a:p>
            <a:endParaRPr lang="en-PT" dirty="0"/>
          </a:p>
        </p:txBody>
      </p:sp>
      <p:sp>
        <p:nvSpPr>
          <p:cNvPr id="256" name="Google Shape;256;p38"/>
          <p:cNvSpPr txBox="1">
            <a:spLocks noGrp="1"/>
          </p:cNvSpPr>
          <p:nvPr>
            <p:ph type="ctrTitle"/>
          </p:nvPr>
        </p:nvSpPr>
        <p:spPr>
          <a:xfrm flipH="1">
            <a:off x="27301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dirty="0" err="1">
                <a:solidFill>
                  <a:schemeClr val="lt1"/>
                </a:solidFill>
              </a:rPr>
              <a:t>Análise</a:t>
            </a:r>
            <a:r>
              <a:rPr lang="en-GB" dirty="0">
                <a:solidFill>
                  <a:schemeClr val="lt1"/>
                </a:solidFill>
              </a:rPr>
              <a:t> dos </a:t>
            </a:r>
            <a:r>
              <a:rPr lang="en-GB" dirty="0" err="1">
                <a:solidFill>
                  <a:schemeClr val="lt1"/>
                </a:solidFill>
              </a:rPr>
              <a:t>resultados</a:t>
            </a:r>
            <a:r>
              <a:rPr lang="en-GB" dirty="0">
                <a:solidFill>
                  <a:schemeClr val="lt1"/>
                </a:solidFill>
              </a:rPr>
              <a:t> e do </a:t>
            </a:r>
            <a:r>
              <a:rPr lang="en-GB" dirty="0" err="1">
                <a:solidFill>
                  <a:schemeClr val="lt1"/>
                </a:solidFill>
              </a:rPr>
              <a:t>trabalho</a:t>
            </a:r>
            <a:r>
              <a:rPr lang="en-GB" dirty="0">
                <a:solidFill>
                  <a:schemeClr val="lt1"/>
                </a:solidFill>
              </a:rPr>
              <a:t> de </a:t>
            </a:r>
            <a:r>
              <a:rPr lang="en-GB" dirty="0" err="1">
                <a:solidFill>
                  <a:schemeClr val="lt1"/>
                </a:solidFill>
              </a:rPr>
              <a:t>equipa</a:t>
            </a:r>
            <a:r>
              <a:rPr lang="en-GB" dirty="0">
                <a:solidFill>
                  <a:schemeClr val="lt1"/>
                </a:solidFill>
              </a:rPr>
              <a:t> (SWOT)</a:t>
            </a:r>
          </a:p>
        </p:txBody>
      </p:sp>
      <p:sp>
        <p:nvSpPr>
          <p:cNvPr id="257" name="Google Shape;257;p38"/>
          <p:cNvSpPr txBox="1">
            <a:spLocks noGrp="1"/>
          </p:cNvSpPr>
          <p:nvPr>
            <p:ph type="title" idx="2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1"/>
          <p:cNvSpPr/>
          <p:nvPr/>
        </p:nvSpPr>
        <p:spPr>
          <a:xfrm>
            <a:off x="1929650" y="1163175"/>
            <a:ext cx="7422900" cy="3296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1"/>
          <p:cNvSpPr txBox="1"/>
          <p:nvPr/>
        </p:nvSpPr>
        <p:spPr>
          <a:xfrm>
            <a:off x="5242751" y="1231550"/>
            <a:ext cx="3205975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Strengths</a:t>
            </a:r>
            <a:endParaRPr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Determinação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organização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empenho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software de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qualidade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padrões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de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engenharia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e de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programação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aplicados</a:t>
            </a:r>
            <a:endParaRPr sz="12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40" name="Google Shape;340;p41"/>
          <p:cNvSpPr txBox="1"/>
          <p:nvPr/>
        </p:nvSpPr>
        <p:spPr>
          <a:xfrm>
            <a:off x="5242751" y="2107936"/>
            <a:ext cx="3205974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r>
              <a:rPr lang="en-GB" sz="16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Weaknesses</a:t>
            </a:r>
            <a:endParaRPr sz="16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just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Falta de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comunicação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gestão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de tempo e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atualização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de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trabalho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a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realizar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/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concluído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perante</a:t>
            </a:r>
            <a: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a </a:t>
            </a:r>
            <a:r>
              <a:rPr lang="en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equipa</a:t>
            </a:r>
            <a:br>
              <a:rPr lang="en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</a:br>
            <a:endParaRPr sz="12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41" name="Google Shape;341;p41"/>
          <p:cNvSpPr txBox="1"/>
          <p:nvPr/>
        </p:nvSpPr>
        <p:spPr>
          <a:xfrm>
            <a:off x="5242751" y="2984322"/>
            <a:ext cx="3205974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r>
              <a:rPr lang="en-GB" sz="16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Opportunities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Aproveitar</a:t>
            </a:r>
            <a:r>
              <a:rPr lang="en-GB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a </a:t>
            </a: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totalidade</a:t>
            </a:r>
            <a:r>
              <a:rPr lang="en-GB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do tempo, </a:t>
            </a: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vontade</a:t>
            </a:r>
            <a:r>
              <a:rPr lang="en-GB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de </a:t>
            </a: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melhorar</a:t>
            </a:r>
            <a:r>
              <a:rPr lang="en-GB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e </a:t>
            </a: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constante</a:t>
            </a:r>
            <a:r>
              <a:rPr lang="en-GB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aprendizagem</a:t>
            </a:r>
            <a:endParaRPr lang="en-GB" sz="12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42" name="Google Shape;342;p41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6839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Análise</a:t>
            </a:r>
            <a:r>
              <a:rPr lang="en" dirty="0"/>
              <a:t> SWOT</a:t>
            </a:r>
            <a:endParaRPr dirty="0"/>
          </a:p>
        </p:txBody>
      </p:sp>
      <p:sp>
        <p:nvSpPr>
          <p:cNvPr id="344" name="Google Shape;344;p41"/>
          <p:cNvSpPr/>
          <p:nvPr/>
        </p:nvSpPr>
        <p:spPr>
          <a:xfrm>
            <a:off x="1028400" y="2611600"/>
            <a:ext cx="1567800" cy="156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41"/>
          <p:cNvSpPr txBox="1"/>
          <p:nvPr/>
        </p:nvSpPr>
        <p:spPr>
          <a:xfrm>
            <a:off x="1502350" y="2611563"/>
            <a:ext cx="10746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O</a:t>
            </a:r>
            <a:endParaRPr sz="30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51" name="Google Shape;351;p41"/>
          <p:cNvSpPr txBox="1"/>
          <p:nvPr/>
        </p:nvSpPr>
        <p:spPr>
          <a:xfrm>
            <a:off x="5242750" y="3695193"/>
            <a:ext cx="3205973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r>
              <a:rPr lang="en-GB" sz="1600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Threats</a:t>
            </a:r>
            <a:endParaRPr lang="en-GB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Informação</a:t>
            </a:r>
            <a:r>
              <a:rPr lang="en-GB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contraditória</a:t>
            </a:r>
            <a:r>
              <a:rPr lang="en-GB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por</a:t>
            </a:r>
            <a:r>
              <a:rPr lang="en-GB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parte</a:t>
            </a:r>
            <a:r>
              <a:rPr lang="en-GB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de </a:t>
            </a: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cada</a:t>
            </a:r>
            <a:r>
              <a:rPr lang="en-GB" sz="1200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GB" sz="1200" dirty="0" err="1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docente</a:t>
            </a:r>
            <a:endParaRPr lang="en-GB" sz="12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7" name="Google Shape;346;p41">
            <a:extLst>
              <a:ext uri="{FF2B5EF4-FFF2-40B4-BE49-F238E27FC236}">
                <a16:creationId xmlns:a16="http://schemas.microsoft.com/office/drawing/2014/main" id="{1CA33767-B448-A533-9F32-30B67B14AF11}"/>
              </a:ext>
            </a:extLst>
          </p:cNvPr>
          <p:cNvSpPr/>
          <p:nvPr/>
        </p:nvSpPr>
        <p:spPr>
          <a:xfrm>
            <a:off x="842100" y="882200"/>
            <a:ext cx="1747800" cy="163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41"/>
          <p:cNvSpPr txBox="1"/>
          <p:nvPr/>
        </p:nvSpPr>
        <p:spPr>
          <a:xfrm>
            <a:off x="1502350" y="1662350"/>
            <a:ext cx="10746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S</a:t>
            </a:r>
            <a:endParaRPr sz="30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" name="Google Shape;346;p41">
            <a:extLst>
              <a:ext uri="{FF2B5EF4-FFF2-40B4-BE49-F238E27FC236}">
                <a16:creationId xmlns:a16="http://schemas.microsoft.com/office/drawing/2014/main" id="{1796E6EC-E83F-A16E-AA06-2DF8A845CF58}"/>
              </a:ext>
            </a:extLst>
          </p:cNvPr>
          <p:cNvSpPr/>
          <p:nvPr/>
        </p:nvSpPr>
        <p:spPr>
          <a:xfrm>
            <a:off x="2712300" y="2611812"/>
            <a:ext cx="1747800" cy="163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41"/>
          <p:cNvSpPr txBox="1"/>
          <p:nvPr/>
        </p:nvSpPr>
        <p:spPr>
          <a:xfrm>
            <a:off x="2729950" y="2611563"/>
            <a:ext cx="10746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</a:t>
            </a:r>
            <a:endParaRPr sz="30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" name="Google Shape;344;p41">
            <a:extLst>
              <a:ext uri="{FF2B5EF4-FFF2-40B4-BE49-F238E27FC236}">
                <a16:creationId xmlns:a16="http://schemas.microsoft.com/office/drawing/2014/main" id="{D873E4C0-1A37-9C1C-E873-8DE9DC7F884A}"/>
              </a:ext>
            </a:extLst>
          </p:cNvPr>
          <p:cNvSpPr/>
          <p:nvPr/>
        </p:nvSpPr>
        <p:spPr>
          <a:xfrm>
            <a:off x="2708400" y="952400"/>
            <a:ext cx="1567800" cy="156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41"/>
          <p:cNvSpPr txBox="1"/>
          <p:nvPr/>
        </p:nvSpPr>
        <p:spPr>
          <a:xfrm>
            <a:off x="2729950" y="1662350"/>
            <a:ext cx="10746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W</a:t>
            </a:r>
            <a:endParaRPr sz="3000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1431763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Análise da Equipa – Self </a:t>
            </a:r>
            <a:r>
              <a:rPr lang="pt-PT" dirty="0" err="1"/>
              <a:t>Assessment</a:t>
            </a:r>
            <a:endParaRPr dirty="0"/>
          </a:p>
        </p:txBody>
      </p:sp>
      <p:sp>
        <p:nvSpPr>
          <p:cNvPr id="357" name="Google Shape;357;p42"/>
          <p:cNvSpPr/>
          <p:nvPr/>
        </p:nvSpPr>
        <p:spPr>
          <a:xfrm rot="10800000">
            <a:off x="2760722" y="517126"/>
            <a:ext cx="8250000" cy="390600"/>
          </a:xfrm>
          <a:prstGeom prst="rect">
            <a:avLst/>
          </a:prstGeom>
          <a:solidFill>
            <a:schemeClr val="tx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42"/>
          <p:cNvSpPr/>
          <p:nvPr/>
        </p:nvSpPr>
        <p:spPr>
          <a:xfrm>
            <a:off x="2758969" y="1291642"/>
            <a:ext cx="5325972" cy="2434995"/>
          </a:xfrm>
          <a:custGeom>
            <a:avLst/>
            <a:gdLst/>
            <a:ahLst/>
            <a:cxnLst/>
            <a:rect l="l" t="t" r="r" b="b"/>
            <a:pathLst>
              <a:path w="220218" h="111633" extrusionOk="0">
                <a:moveTo>
                  <a:pt x="0" y="111633"/>
                </a:moveTo>
                <a:lnTo>
                  <a:pt x="0" y="0"/>
                </a:lnTo>
                <a:lnTo>
                  <a:pt x="220218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pt-PT" dirty="0"/>
          </a:p>
        </p:txBody>
      </p:sp>
      <p:sp>
        <p:nvSpPr>
          <p:cNvPr id="359" name="Google Shape;359;p42"/>
          <p:cNvSpPr/>
          <p:nvPr/>
        </p:nvSpPr>
        <p:spPr>
          <a:xfrm>
            <a:off x="2758969" y="1291642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42"/>
          <p:cNvSpPr/>
          <p:nvPr/>
        </p:nvSpPr>
        <p:spPr>
          <a:xfrm>
            <a:off x="4090374" y="1291642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42"/>
          <p:cNvSpPr/>
          <p:nvPr/>
        </p:nvSpPr>
        <p:spPr>
          <a:xfrm>
            <a:off x="5421780" y="1291642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42"/>
          <p:cNvSpPr/>
          <p:nvPr/>
        </p:nvSpPr>
        <p:spPr>
          <a:xfrm>
            <a:off x="6753186" y="1291642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2"/>
          <p:cNvSpPr/>
          <p:nvPr/>
        </p:nvSpPr>
        <p:spPr>
          <a:xfrm>
            <a:off x="2758969" y="2103259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2"/>
          <p:cNvSpPr/>
          <p:nvPr/>
        </p:nvSpPr>
        <p:spPr>
          <a:xfrm>
            <a:off x="4090374" y="2103259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42"/>
          <p:cNvSpPr/>
          <p:nvPr/>
        </p:nvSpPr>
        <p:spPr>
          <a:xfrm>
            <a:off x="5421780" y="2103259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42"/>
          <p:cNvSpPr/>
          <p:nvPr/>
        </p:nvSpPr>
        <p:spPr>
          <a:xfrm>
            <a:off x="6753186" y="2103259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42"/>
          <p:cNvSpPr/>
          <p:nvPr/>
        </p:nvSpPr>
        <p:spPr>
          <a:xfrm>
            <a:off x="2758969" y="2914876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42"/>
          <p:cNvSpPr/>
          <p:nvPr/>
        </p:nvSpPr>
        <p:spPr>
          <a:xfrm>
            <a:off x="4090374" y="2914876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42"/>
          <p:cNvSpPr/>
          <p:nvPr/>
        </p:nvSpPr>
        <p:spPr>
          <a:xfrm>
            <a:off x="5421780" y="2914876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42"/>
          <p:cNvSpPr/>
          <p:nvPr/>
        </p:nvSpPr>
        <p:spPr>
          <a:xfrm>
            <a:off x="6753186" y="2914876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42"/>
          <p:cNvSpPr txBox="1"/>
          <p:nvPr/>
        </p:nvSpPr>
        <p:spPr>
          <a:xfrm>
            <a:off x="2736471" y="974940"/>
            <a:ext cx="13764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Início</a:t>
            </a:r>
            <a:endParaRPr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72" name="Google Shape;372;p42"/>
          <p:cNvSpPr txBox="1"/>
          <p:nvPr/>
        </p:nvSpPr>
        <p:spPr>
          <a:xfrm>
            <a:off x="4067871" y="974940"/>
            <a:ext cx="13764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Fim</a:t>
            </a:r>
            <a:endParaRPr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73" name="Google Shape;373;p42"/>
          <p:cNvSpPr txBox="1"/>
          <p:nvPr/>
        </p:nvSpPr>
        <p:spPr>
          <a:xfrm>
            <a:off x="5399271" y="974940"/>
            <a:ext cx="13764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lvl="0" algn="ctr"/>
            <a:r>
              <a:rPr lang="en-GB" dirty="0" err="1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Início</a:t>
            </a:r>
            <a:endParaRPr lang="en-GB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lvl="0" algn="ctr"/>
            <a:endParaRPr lang="en-GB"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74" name="Google Shape;374;p42"/>
          <p:cNvSpPr txBox="1"/>
          <p:nvPr/>
        </p:nvSpPr>
        <p:spPr>
          <a:xfrm>
            <a:off x="6730696" y="974940"/>
            <a:ext cx="13764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lvl="0" algn="ctr"/>
            <a:r>
              <a:rPr lang="en-GB" dirty="0" err="1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Fim</a:t>
            </a:r>
            <a:endParaRPr lang="en-GB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lvl="0" algn="ctr"/>
            <a:endParaRPr lang="en-GB"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75" name="Google Shape;375;p42"/>
          <p:cNvSpPr txBox="1"/>
          <p:nvPr/>
        </p:nvSpPr>
        <p:spPr>
          <a:xfrm>
            <a:off x="1353046" y="1455787"/>
            <a:ext cx="11112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1210813</a:t>
            </a:r>
            <a:endParaRPr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76" name="Google Shape;376;p42"/>
          <p:cNvSpPr txBox="1"/>
          <p:nvPr/>
        </p:nvSpPr>
        <p:spPr>
          <a:xfrm>
            <a:off x="1353046" y="2306172"/>
            <a:ext cx="11112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1191831</a:t>
            </a:r>
            <a:endParaRPr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77" name="Google Shape;377;p42"/>
          <p:cNvSpPr txBox="1"/>
          <p:nvPr/>
        </p:nvSpPr>
        <p:spPr>
          <a:xfrm>
            <a:off x="1353046" y="3156544"/>
            <a:ext cx="11112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1191043</a:t>
            </a:r>
            <a:endParaRPr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78" name="Google Shape;378;p42"/>
          <p:cNvSpPr txBox="1"/>
          <p:nvPr/>
        </p:nvSpPr>
        <p:spPr>
          <a:xfrm>
            <a:off x="2803146" y="1457455"/>
            <a:ext cx="13764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79" name="Google Shape;379;p42"/>
          <p:cNvSpPr txBox="1"/>
          <p:nvPr/>
        </p:nvSpPr>
        <p:spPr>
          <a:xfrm>
            <a:off x="4067871" y="2265280"/>
            <a:ext cx="13764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80" name="Google Shape;380;p42"/>
          <p:cNvSpPr txBox="1"/>
          <p:nvPr/>
        </p:nvSpPr>
        <p:spPr>
          <a:xfrm>
            <a:off x="6753196" y="1445517"/>
            <a:ext cx="13314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4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81" name="Google Shape;381;p42"/>
          <p:cNvSpPr txBox="1"/>
          <p:nvPr/>
        </p:nvSpPr>
        <p:spPr>
          <a:xfrm>
            <a:off x="5399271" y="3068755"/>
            <a:ext cx="13764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6" name="Google Shape;357;p42">
            <a:extLst>
              <a:ext uri="{FF2B5EF4-FFF2-40B4-BE49-F238E27FC236}">
                <a16:creationId xmlns:a16="http://schemas.microsoft.com/office/drawing/2014/main" id="{43FFC170-C4ED-9210-8331-E46D2B176703}"/>
              </a:ext>
            </a:extLst>
          </p:cNvPr>
          <p:cNvSpPr/>
          <p:nvPr/>
        </p:nvSpPr>
        <p:spPr>
          <a:xfrm rot="10800000">
            <a:off x="2760662" y="905343"/>
            <a:ext cx="8250000" cy="390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1;p42">
            <a:extLst>
              <a:ext uri="{FF2B5EF4-FFF2-40B4-BE49-F238E27FC236}">
                <a16:creationId xmlns:a16="http://schemas.microsoft.com/office/drawing/2014/main" id="{C0B5D1A5-851B-15FC-A27E-CBA0D00716D6}"/>
              </a:ext>
            </a:extLst>
          </p:cNvPr>
          <p:cNvSpPr txBox="1"/>
          <p:nvPr/>
        </p:nvSpPr>
        <p:spPr>
          <a:xfrm>
            <a:off x="3379659" y="597835"/>
            <a:ext cx="13764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Liderança</a:t>
            </a:r>
            <a:endParaRPr dirty="0">
              <a:solidFill>
                <a:schemeClr val="bg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38" name="Google Shape;371;p42">
            <a:extLst>
              <a:ext uri="{FF2B5EF4-FFF2-40B4-BE49-F238E27FC236}">
                <a16:creationId xmlns:a16="http://schemas.microsoft.com/office/drawing/2014/main" id="{08D2AC74-C7E2-59E5-3D9D-82D93C4EA612}"/>
              </a:ext>
            </a:extLst>
          </p:cNvPr>
          <p:cNvSpPr txBox="1"/>
          <p:nvPr/>
        </p:nvSpPr>
        <p:spPr>
          <a:xfrm>
            <a:off x="5889574" y="597835"/>
            <a:ext cx="176831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Trabalho</a:t>
            </a:r>
            <a:r>
              <a:rPr lang="en" dirty="0">
                <a:solidFill>
                  <a:schemeClr val="bg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 de </a:t>
            </a:r>
            <a:r>
              <a:rPr lang="en" dirty="0" err="1">
                <a:solidFill>
                  <a:schemeClr val="bg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Equipa</a:t>
            </a:r>
            <a:endParaRPr dirty="0">
              <a:solidFill>
                <a:schemeClr val="bg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4" name="Google Shape;367;p42">
            <a:extLst>
              <a:ext uri="{FF2B5EF4-FFF2-40B4-BE49-F238E27FC236}">
                <a16:creationId xmlns:a16="http://schemas.microsoft.com/office/drawing/2014/main" id="{E80FFCB4-1F35-466B-D549-A581A3FC2CCB}"/>
              </a:ext>
            </a:extLst>
          </p:cNvPr>
          <p:cNvSpPr/>
          <p:nvPr/>
        </p:nvSpPr>
        <p:spPr>
          <a:xfrm>
            <a:off x="2758969" y="3726451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368;p42">
            <a:extLst>
              <a:ext uri="{FF2B5EF4-FFF2-40B4-BE49-F238E27FC236}">
                <a16:creationId xmlns:a16="http://schemas.microsoft.com/office/drawing/2014/main" id="{DF726B47-6F75-4570-C460-ABD2BE01E00B}"/>
              </a:ext>
            </a:extLst>
          </p:cNvPr>
          <p:cNvSpPr/>
          <p:nvPr/>
        </p:nvSpPr>
        <p:spPr>
          <a:xfrm>
            <a:off x="4090374" y="3726451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369;p42">
            <a:extLst>
              <a:ext uri="{FF2B5EF4-FFF2-40B4-BE49-F238E27FC236}">
                <a16:creationId xmlns:a16="http://schemas.microsoft.com/office/drawing/2014/main" id="{68C973A9-DE81-CAA7-DC9C-693D03CAD6AC}"/>
              </a:ext>
            </a:extLst>
          </p:cNvPr>
          <p:cNvSpPr/>
          <p:nvPr/>
        </p:nvSpPr>
        <p:spPr>
          <a:xfrm>
            <a:off x="5421780" y="3726451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370;p42">
            <a:extLst>
              <a:ext uri="{FF2B5EF4-FFF2-40B4-BE49-F238E27FC236}">
                <a16:creationId xmlns:a16="http://schemas.microsoft.com/office/drawing/2014/main" id="{2E030248-072D-2AEF-CF3C-696859395776}"/>
              </a:ext>
            </a:extLst>
          </p:cNvPr>
          <p:cNvSpPr/>
          <p:nvPr/>
        </p:nvSpPr>
        <p:spPr>
          <a:xfrm>
            <a:off x="6753186" y="3726451"/>
            <a:ext cx="1331400" cy="81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377;p42">
            <a:extLst>
              <a:ext uri="{FF2B5EF4-FFF2-40B4-BE49-F238E27FC236}">
                <a16:creationId xmlns:a16="http://schemas.microsoft.com/office/drawing/2014/main" id="{633F9EDF-F1E5-99ED-DE60-E7F4792F433E}"/>
              </a:ext>
            </a:extLst>
          </p:cNvPr>
          <p:cNvSpPr txBox="1"/>
          <p:nvPr/>
        </p:nvSpPr>
        <p:spPr>
          <a:xfrm>
            <a:off x="1353046" y="3968119"/>
            <a:ext cx="11112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1200626</a:t>
            </a:r>
            <a:endParaRPr sz="1000"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69" name="Google Shape;381;p42">
            <a:extLst>
              <a:ext uri="{FF2B5EF4-FFF2-40B4-BE49-F238E27FC236}">
                <a16:creationId xmlns:a16="http://schemas.microsoft.com/office/drawing/2014/main" id="{EC8D27D9-1038-5802-EE6A-635083347C19}"/>
              </a:ext>
            </a:extLst>
          </p:cNvPr>
          <p:cNvSpPr txBox="1"/>
          <p:nvPr/>
        </p:nvSpPr>
        <p:spPr>
          <a:xfrm>
            <a:off x="5399271" y="3880330"/>
            <a:ext cx="13764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4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73" name="Google Shape;378;p42">
            <a:extLst>
              <a:ext uri="{FF2B5EF4-FFF2-40B4-BE49-F238E27FC236}">
                <a16:creationId xmlns:a16="http://schemas.microsoft.com/office/drawing/2014/main" id="{47A426B2-656C-842A-A805-E04B387DEEE6}"/>
              </a:ext>
            </a:extLst>
          </p:cNvPr>
          <p:cNvSpPr txBox="1"/>
          <p:nvPr/>
        </p:nvSpPr>
        <p:spPr>
          <a:xfrm>
            <a:off x="2758969" y="3724653"/>
            <a:ext cx="1335268" cy="8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74" name="Google Shape;378;p42">
            <a:extLst>
              <a:ext uri="{FF2B5EF4-FFF2-40B4-BE49-F238E27FC236}">
                <a16:creationId xmlns:a16="http://schemas.microsoft.com/office/drawing/2014/main" id="{AC78E58E-EDCA-D298-72D1-27A535088CEA}"/>
              </a:ext>
            </a:extLst>
          </p:cNvPr>
          <p:cNvSpPr txBox="1"/>
          <p:nvPr/>
        </p:nvSpPr>
        <p:spPr>
          <a:xfrm>
            <a:off x="4088331" y="3734593"/>
            <a:ext cx="1335268" cy="8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5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75" name="Google Shape;378;p42">
            <a:extLst>
              <a:ext uri="{FF2B5EF4-FFF2-40B4-BE49-F238E27FC236}">
                <a16:creationId xmlns:a16="http://schemas.microsoft.com/office/drawing/2014/main" id="{04030569-E8D9-62FC-951C-B404A9CC01E9}"/>
              </a:ext>
            </a:extLst>
          </p:cNvPr>
          <p:cNvSpPr txBox="1"/>
          <p:nvPr/>
        </p:nvSpPr>
        <p:spPr>
          <a:xfrm>
            <a:off x="6747280" y="3731368"/>
            <a:ext cx="1335268" cy="798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5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76" name="Google Shape;378;p42">
            <a:extLst>
              <a:ext uri="{FF2B5EF4-FFF2-40B4-BE49-F238E27FC236}">
                <a16:creationId xmlns:a16="http://schemas.microsoft.com/office/drawing/2014/main" id="{E972BD2F-7ABB-4C75-F576-1F46A1664E46}"/>
              </a:ext>
            </a:extLst>
          </p:cNvPr>
          <p:cNvSpPr txBox="1"/>
          <p:nvPr/>
        </p:nvSpPr>
        <p:spPr>
          <a:xfrm>
            <a:off x="2753060" y="2922976"/>
            <a:ext cx="1335268" cy="8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77" name="Google Shape;378;p42">
            <a:extLst>
              <a:ext uri="{FF2B5EF4-FFF2-40B4-BE49-F238E27FC236}">
                <a16:creationId xmlns:a16="http://schemas.microsoft.com/office/drawing/2014/main" id="{861C5BDA-3C6E-7493-32AD-F89BEC105739}"/>
              </a:ext>
            </a:extLst>
          </p:cNvPr>
          <p:cNvSpPr txBox="1"/>
          <p:nvPr/>
        </p:nvSpPr>
        <p:spPr>
          <a:xfrm>
            <a:off x="4077353" y="2937958"/>
            <a:ext cx="1335268" cy="8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78" name="Google Shape;378;p42">
            <a:extLst>
              <a:ext uri="{FF2B5EF4-FFF2-40B4-BE49-F238E27FC236}">
                <a16:creationId xmlns:a16="http://schemas.microsoft.com/office/drawing/2014/main" id="{BAF570C4-73EE-9744-3A0B-FE6D15975431}"/>
              </a:ext>
            </a:extLst>
          </p:cNvPr>
          <p:cNvSpPr txBox="1"/>
          <p:nvPr/>
        </p:nvSpPr>
        <p:spPr>
          <a:xfrm>
            <a:off x="5414964" y="2126158"/>
            <a:ext cx="1335268" cy="8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79" name="Google Shape;378;p42">
            <a:extLst>
              <a:ext uri="{FF2B5EF4-FFF2-40B4-BE49-F238E27FC236}">
                <a16:creationId xmlns:a16="http://schemas.microsoft.com/office/drawing/2014/main" id="{D86FD39D-6EBA-C50E-80D5-737761C28969}"/>
              </a:ext>
            </a:extLst>
          </p:cNvPr>
          <p:cNvSpPr txBox="1"/>
          <p:nvPr/>
        </p:nvSpPr>
        <p:spPr>
          <a:xfrm>
            <a:off x="6726808" y="2112120"/>
            <a:ext cx="1335268" cy="8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4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80" name="Google Shape;378;p42">
            <a:extLst>
              <a:ext uri="{FF2B5EF4-FFF2-40B4-BE49-F238E27FC236}">
                <a16:creationId xmlns:a16="http://schemas.microsoft.com/office/drawing/2014/main" id="{525BA96E-5326-C7AA-9C9A-E0202033DC42}"/>
              </a:ext>
            </a:extLst>
          </p:cNvPr>
          <p:cNvSpPr txBox="1"/>
          <p:nvPr/>
        </p:nvSpPr>
        <p:spPr>
          <a:xfrm>
            <a:off x="6726808" y="2899701"/>
            <a:ext cx="1335268" cy="8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4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81" name="Google Shape;378;p42">
            <a:extLst>
              <a:ext uri="{FF2B5EF4-FFF2-40B4-BE49-F238E27FC236}">
                <a16:creationId xmlns:a16="http://schemas.microsoft.com/office/drawing/2014/main" id="{8018DD83-D65A-71A7-DA0A-6CB8A63DDD3B}"/>
              </a:ext>
            </a:extLst>
          </p:cNvPr>
          <p:cNvSpPr txBox="1"/>
          <p:nvPr/>
        </p:nvSpPr>
        <p:spPr>
          <a:xfrm>
            <a:off x="4088328" y="1293787"/>
            <a:ext cx="1335268" cy="8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82" name="Google Shape;378;p42">
            <a:extLst>
              <a:ext uri="{FF2B5EF4-FFF2-40B4-BE49-F238E27FC236}">
                <a16:creationId xmlns:a16="http://schemas.microsoft.com/office/drawing/2014/main" id="{5F834F96-0293-5C17-41CB-9CD97C1E60BB}"/>
              </a:ext>
            </a:extLst>
          </p:cNvPr>
          <p:cNvSpPr txBox="1"/>
          <p:nvPr/>
        </p:nvSpPr>
        <p:spPr>
          <a:xfrm>
            <a:off x="5427315" y="1294730"/>
            <a:ext cx="1335268" cy="8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83" name="Google Shape;378;p42">
            <a:extLst>
              <a:ext uri="{FF2B5EF4-FFF2-40B4-BE49-F238E27FC236}">
                <a16:creationId xmlns:a16="http://schemas.microsoft.com/office/drawing/2014/main" id="{BAA02768-F98A-65A2-6655-C1A56BE2D803}"/>
              </a:ext>
            </a:extLst>
          </p:cNvPr>
          <p:cNvSpPr txBox="1"/>
          <p:nvPr/>
        </p:nvSpPr>
        <p:spPr>
          <a:xfrm>
            <a:off x="2757611" y="2112120"/>
            <a:ext cx="1335268" cy="8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3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vesment Business Plan by Slidego">
  <a:themeElements>
    <a:clrScheme name="Simple Light">
      <a:dk1>
        <a:srgbClr val="434343"/>
      </a:dk1>
      <a:lt1>
        <a:srgbClr val="F3F3F3"/>
      </a:lt1>
      <a:dk2>
        <a:srgbClr val="3D4658"/>
      </a:dk2>
      <a:lt2>
        <a:srgbClr val="EEEEEE"/>
      </a:lt2>
      <a:accent1>
        <a:srgbClr val="434343"/>
      </a:accent1>
      <a:accent2>
        <a:srgbClr val="434343"/>
      </a:accent2>
      <a:accent3>
        <a:srgbClr val="434343"/>
      </a:accent3>
      <a:accent4>
        <a:srgbClr val="434343"/>
      </a:accent4>
      <a:accent5>
        <a:srgbClr val="434343"/>
      </a:accent5>
      <a:accent6>
        <a:srgbClr val="43434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</TotalTime>
  <Words>488</Words>
  <Application>Microsoft Macintosh PowerPoint</Application>
  <PresentationFormat>On-screen Show (16:9)</PresentationFormat>
  <Paragraphs>113</Paragraphs>
  <Slides>26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DM Sans</vt:lpstr>
      <vt:lpstr>DM Serif Display</vt:lpstr>
      <vt:lpstr>Fira Sans Extra Condensed Medium</vt:lpstr>
      <vt:lpstr>Open Sans</vt:lpstr>
      <vt:lpstr>Open Sans Light</vt:lpstr>
      <vt:lpstr>Calibri</vt:lpstr>
      <vt:lpstr>Invesment Business Plan by Slidego</vt:lpstr>
      <vt:lpstr>Products Orders Management System - SPOMS</vt:lpstr>
      <vt:lpstr>Evidências da aplicação do processo de engenharia/desenvolvimento de software</vt:lpstr>
      <vt:lpstr>Missão</vt:lpstr>
      <vt:lpstr>Empresa</vt:lpstr>
      <vt:lpstr>Resultados atingidos</vt:lpstr>
      <vt:lpstr>Visão global dos Sprints</vt:lpstr>
      <vt:lpstr>Análise dos resultados e do trabalho de equipa (SWOT)</vt:lpstr>
      <vt:lpstr>Análise SWOT</vt:lpstr>
      <vt:lpstr>Análise da Equipa – Self Assessment</vt:lpstr>
      <vt:lpstr>Modelo Tuckman</vt:lpstr>
      <vt:lpstr>Liderança</vt:lpstr>
      <vt:lpstr>Evidências da aplicação do processo de engenharia/desenvolvimento de software</vt:lpstr>
      <vt:lpstr>Modelo de Domínio</vt:lpstr>
      <vt:lpstr>Warehouse</vt:lpstr>
      <vt:lpstr>Order</vt:lpstr>
      <vt:lpstr>Questionnaire</vt:lpstr>
      <vt:lpstr>Use Case Diagram</vt:lpstr>
      <vt:lpstr>Use Case Diagram</vt:lpstr>
      <vt:lpstr>Use Case Diagram</vt:lpstr>
      <vt:lpstr>Cenário de implementação da solução</vt:lpstr>
      <vt:lpstr>Demo – US2004 e US1006</vt:lpstr>
      <vt:lpstr>Qualidade do produto final</vt:lpstr>
      <vt:lpstr>Qualidade</vt:lpstr>
      <vt:lpstr>Sugestões de melhoria</vt:lpstr>
      <vt:lpstr>Cooperação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Products Orders Management System - SPOMS</dc:title>
  <cp:lastModifiedBy>Tiago Pinto (1200626)</cp:lastModifiedBy>
  <cp:revision>11</cp:revision>
  <dcterms:modified xsi:type="dcterms:W3CDTF">2022-06-19T21:57:39Z</dcterms:modified>
</cp:coreProperties>
</file>